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00" d="100"/>
          <a:sy n="400" d="100"/>
        </p:scale>
        <p:origin x="-10254" y="-76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DD46279-06DE-41DF-BFFE-836FAFE5B7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CDD5AA1-C139-4278-8021-DEF8AD3664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5B2FE7C-DA74-444B-8245-9B23CFBB0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A56EA-5AC6-46BA-992E-0B6A026ED1D2}" type="datetimeFigureOut">
              <a:rPr lang="zh-CN" altLang="en-US" smtClean="0"/>
              <a:t>2022/5/14 Saturday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B40BD3C-991E-490E-AAA4-1992C1A8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0BEE077-B54A-4038-8F3D-FA52DB3E1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A630-1358-40E8-8F93-ECD9547BEA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3016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B41DB4E-5ADB-4283-99C5-594C1ECE0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91781BF-E7F5-4094-A5D1-4F80E77B73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156EB8F-974B-4160-93D5-DB5ECECAC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A56EA-5AC6-46BA-992E-0B6A026ED1D2}" type="datetimeFigureOut">
              <a:rPr lang="zh-CN" altLang="en-US" smtClean="0"/>
              <a:t>2022/5/14 Saturday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D96F895-640C-4FFB-B957-C1E562076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4DC3BEC-C7E1-41CD-B5BE-26B9E6EF6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A630-1358-40E8-8F93-ECD9547BEA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9946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5D10DA97-71C6-491E-901D-4A4F032B9A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43EB3F2-E186-47FB-A692-766AB66103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0537F7B-9ED5-4E13-A242-64A29E009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A56EA-5AC6-46BA-992E-0B6A026ED1D2}" type="datetimeFigureOut">
              <a:rPr lang="zh-CN" altLang="en-US" smtClean="0"/>
              <a:t>2022/5/14 Saturday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1069231-3058-4B1A-A922-7112AA2E9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2DFB917-55AB-4871-A4B8-3889A57E4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A630-1358-40E8-8F93-ECD9547BEA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045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B413C59-EF23-4596-9288-C59E446DA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B888B8F-A3C1-48C8-95F2-4C0C97DE5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B73B0EA-1160-4542-AE4C-69F5B7593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A56EA-5AC6-46BA-992E-0B6A026ED1D2}" type="datetimeFigureOut">
              <a:rPr lang="zh-CN" altLang="en-US" smtClean="0"/>
              <a:t>2022/5/14 Saturday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AA15E1B-C0A3-4B2F-9867-9060DF113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3F65361-D788-4987-A1D9-B6A86E22E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A630-1358-40E8-8F93-ECD9547BEA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0472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C70981-2D97-495A-AC1D-4B504D966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0E8796A-9B7E-4FE6-9E18-07B6814106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173DE2A-743A-4267-8A79-3762C496E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A56EA-5AC6-46BA-992E-0B6A026ED1D2}" type="datetimeFigureOut">
              <a:rPr lang="zh-CN" altLang="en-US" smtClean="0"/>
              <a:t>2022/5/14 Saturday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47A83B9-A8B6-4538-9950-EBDE4AFC3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EDF7480-560C-4DCE-AAB6-4A5BD5E0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A630-1358-40E8-8F93-ECD9547BEA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9513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1F80EB-642E-4CB2-B6CE-2C7FBC102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4B4C561-763D-436B-A440-1124DF4E4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05272ED-BB74-4706-B57C-A3257BA937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1E8343A-1D51-4E31-935D-59EDB3821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A56EA-5AC6-46BA-992E-0B6A026ED1D2}" type="datetimeFigureOut">
              <a:rPr lang="zh-CN" altLang="en-US" smtClean="0"/>
              <a:t>2022/5/14 Saturday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B5C6ED2-09FB-4A14-BC81-445D63E5F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D8EC3AD-2F3D-4299-AA80-15B4ACE64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A630-1358-40E8-8F93-ECD9547BEA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2360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2F97C2-1F6A-4A54-A3AB-13280628D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E1EDABF-1C64-4711-963E-B87559E40A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B80A399-A950-4C09-B8DA-E47C270D1E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A117DD0-EE28-4C1D-B850-FC4B6CD10A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F1CE0E91-1784-4338-980C-61746CDBBA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7FA78F5-7ACF-4132-B5A2-2754615E0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A56EA-5AC6-46BA-992E-0B6A026ED1D2}" type="datetimeFigureOut">
              <a:rPr lang="zh-CN" altLang="en-US" smtClean="0"/>
              <a:t>2022/5/14 Saturday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0521E5BF-E523-4B57-A1CE-09E826B38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7049747-A48C-4C83-8E98-35F5F878E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A630-1358-40E8-8F93-ECD9547BEA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6797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DF9F69F-BE0F-493F-BA51-369A27B29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B178992-E687-4F21-AAD0-B258D85AF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A56EA-5AC6-46BA-992E-0B6A026ED1D2}" type="datetimeFigureOut">
              <a:rPr lang="zh-CN" altLang="en-US" smtClean="0"/>
              <a:t>2022/5/14 Saturday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F05EE15-4458-4886-9256-C4E7DD25C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F6B7DE0-39BD-4A30-BD40-C190E5D3B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A630-1358-40E8-8F93-ECD9547BEA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9037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576565E6-55D1-450A-BE91-551BA1827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A56EA-5AC6-46BA-992E-0B6A026ED1D2}" type="datetimeFigureOut">
              <a:rPr lang="zh-CN" altLang="en-US" smtClean="0"/>
              <a:t>2022/5/14 Saturday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7A2061E-1A74-4130-A854-BFA93BAEE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5CE54B4-7213-4CFD-8359-2C19365F1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A630-1358-40E8-8F93-ECD9547BEA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9653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3F1220-A56B-4262-B24E-648329E2C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C1A0610-8313-4250-A467-60BEB745C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5B1B3DF-0F5D-460A-AC84-20CC4B2418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D3E466C-A36F-4F33-901B-79BE0EB5E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A56EA-5AC6-46BA-992E-0B6A026ED1D2}" type="datetimeFigureOut">
              <a:rPr lang="zh-CN" altLang="en-US" smtClean="0"/>
              <a:t>2022/5/14 Saturday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6E09621-F9B2-474D-9C2D-90D257E1B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94923DB-0D61-4A54-8B63-60A7D7649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A630-1358-40E8-8F93-ECD9547BEA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2373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A1BA8F2-08BB-46EF-A6FB-DD260042D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EB33948-4432-4E55-A098-419F8CEF21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565FDFD-1EA5-4E54-94E9-BC4C2C90FF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A15A25E-33ED-4403-98BB-965B2986E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A56EA-5AC6-46BA-992E-0B6A026ED1D2}" type="datetimeFigureOut">
              <a:rPr lang="zh-CN" altLang="en-US" smtClean="0"/>
              <a:t>2022/5/14 Saturday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327B43A-93C4-44DA-81BC-05C3C8973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0899CC8-F24A-4A4A-A65B-B0BFB8B3C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A630-1358-40E8-8F93-ECD9547BEA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534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2FE9F7F1-E252-4F03-B729-E6FC7B9F2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8695F33-7830-44A6-BAB8-8EAE11FB95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56A774D-FA70-4DED-9C54-8669FDA75A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A56EA-5AC6-46BA-992E-0B6A026ED1D2}" type="datetimeFigureOut">
              <a:rPr lang="zh-CN" altLang="en-US" smtClean="0"/>
              <a:t>2022/5/14 Saturday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F03C6DB-0D74-41B9-8460-F990F1D9C2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4663CA0-9150-4D6A-8744-1342875C7B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AA630-1358-40E8-8F93-ECD9547BEA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2418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6C082B48-9CB8-45E4-9366-727043DDC0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061" y="0"/>
            <a:ext cx="7323878" cy="6868656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E4C5CD59-74C1-40AE-99A7-590CCE058BCD}"/>
              </a:ext>
            </a:extLst>
          </p:cNvPr>
          <p:cNvSpPr txBox="1"/>
          <p:nvPr/>
        </p:nvSpPr>
        <p:spPr>
          <a:xfrm>
            <a:off x="7735779" y="2559141"/>
            <a:ext cx="47083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GND(B1A12)</a:t>
            </a:r>
            <a:endParaRPr lang="zh-CN" altLang="en-US" sz="5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07DEAB18-40B1-4AA7-9BDE-6AB44F161105}"/>
              </a:ext>
            </a:extLst>
          </p:cNvPr>
          <p:cNvSpPr txBox="1"/>
          <p:nvPr/>
        </p:nvSpPr>
        <p:spPr>
          <a:xfrm>
            <a:off x="7735777" y="2759256"/>
            <a:ext cx="47083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VBUS(B4A9)</a:t>
            </a:r>
            <a:endParaRPr lang="zh-CN" altLang="en-US" sz="5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379C5F1A-39BD-4CB3-8219-F3FBC6032C23}"/>
              </a:ext>
            </a:extLst>
          </p:cNvPr>
          <p:cNvSpPr txBox="1"/>
          <p:nvPr/>
        </p:nvSpPr>
        <p:spPr>
          <a:xfrm>
            <a:off x="7735778" y="4186024"/>
            <a:ext cx="47083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GND(A1B12)</a:t>
            </a:r>
            <a:endParaRPr lang="zh-CN" altLang="en-US" sz="5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995384FD-7949-4E4D-AC27-F3AC9FD38EBC}"/>
              </a:ext>
            </a:extLst>
          </p:cNvPr>
          <p:cNvSpPr txBox="1"/>
          <p:nvPr/>
        </p:nvSpPr>
        <p:spPr>
          <a:xfrm>
            <a:off x="7735774" y="3822201"/>
            <a:ext cx="470835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SBU2(B8)</a:t>
            </a:r>
            <a:endParaRPr lang="zh-CN" altLang="en-US" sz="5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4A7156E8-55D7-41B9-B112-EFE057B809A3}"/>
              </a:ext>
            </a:extLst>
          </p:cNvPr>
          <p:cNvSpPr txBox="1"/>
          <p:nvPr/>
        </p:nvSpPr>
        <p:spPr>
          <a:xfrm>
            <a:off x="7732795" y="3975510"/>
            <a:ext cx="47083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VBUS(A4B9)</a:t>
            </a:r>
            <a:endParaRPr lang="zh-CN" altLang="en-US" sz="5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B1465EE7-61B4-4A4C-BF1A-2488468DA5A1}"/>
              </a:ext>
            </a:extLst>
          </p:cNvPr>
          <p:cNvSpPr txBox="1"/>
          <p:nvPr/>
        </p:nvSpPr>
        <p:spPr>
          <a:xfrm>
            <a:off x="7735774" y="3696569"/>
            <a:ext cx="470835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CC1(A5)</a:t>
            </a:r>
            <a:endParaRPr lang="zh-CN" altLang="en-US" sz="5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C9531D0B-58CC-4650-9101-3D8FB2F78345}"/>
              </a:ext>
            </a:extLst>
          </p:cNvPr>
          <p:cNvSpPr txBox="1"/>
          <p:nvPr/>
        </p:nvSpPr>
        <p:spPr>
          <a:xfrm>
            <a:off x="7735774" y="3568378"/>
            <a:ext cx="46784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D-(B7)</a:t>
            </a:r>
            <a:endParaRPr lang="zh-CN" altLang="en-US" sz="5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852EC4C8-E23C-434B-A72E-75AFEB79DA9B}"/>
              </a:ext>
            </a:extLst>
          </p:cNvPr>
          <p:cNvSpPr txBox="1"/>
          <p:nvPr/>
        </p:nvSpPr>
        <p:spPr>
          <a:xfrm>
            <a:off x="7735774" y="3440796"/>
            <a:ext cx="467848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D+(A6)</a:t>
            </a:r>
            <a:endParaRPr lang="zh-CN" altLang="en-US" sz="5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C890F924-DB88-42BD-80E6-98117C293664}"/>
              </a:ext>
            </a:extLst>
          </p:cNvPr>
          <p:cNvSpPr txBox="1"/>
          <p:nvPr/>
        </p:nvSpPr>
        <p:spPr>
          <a:xfrm>
            <a:off x="7735773" y="3312605"/>
            <a:ext cx="46784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D-(A7)</a:t>
            </a:r>
            <a:endParaRPr lang="zh-CN" altLang="en-US" sz="5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46F52DF6-6E52-4FEA-BA97-F7277339D41B}"/>
              </a:ext>
            </a:extLst>
          </p:cNvPr>
          <p:cNvSpPr txBox="1"/>
          <p:nvPr/>
        </p:nvSpPr>
        <p:spPr>
          <a:xfrm>
            <a:off x="7735774" y="3180814"/>
            <a:ext cx="46785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D+(B6)</a:t>
            </a:r>
            <a:endParaRPr lang="zh-CN" altLang="en-US" sz="5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41D2A580-0693-48EE-B01D-582AE3F9C678}"/>
              </a:ext>
            </a:extLst>
          </p:cNvPr>
          <p:cNvSpPr txBox="1"/>
          <p:nvPr/>
        </p:nvSpPr>
        <p:spPr>
          <a:xfrm>
            <a:off x="7735774" y="3058524"/>
            <a:ext cx="41722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SBU1(A8)</a:t>
            </a:r>
            <a:endParaRPr lang="zh-CN" altLang="en-US" sz="5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26C47DB0-D180-4E88-A024-3C6BBAEBF3AD}"/>
              </a:ext>
            </a:extLst>
          </p:cNvPr>
          <p:cNvSpPr txBox="1"/>
          <p:nvPr/>
        </p:nvSpPr>
        <p:spPr>
          <a:xfrm>
            <a:off x="7735773" y="2920945"/>
            <a:ext cx="46785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CC2(B5)</a:t>
            </a:r>
            <a:endParaRPr lang="zh-CN" altLang="en-US" sz="5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25257045-112D-438E-8C39-7C1E63CC5545}"/>
              </a:ext>
            </a:extLst>
          </p:cNvPr>
          <p:cNvSpPr txBox="1"/>
          <p:nvPr/>
        </p:nvSpPr>
        <p:spPr>
          <a:xfrm>
            <a:off x="7107124" y="3711958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CLKIN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4796A162-E9BE-46F3-8AD4-BA1BCC5B1F46}"/>
              </a:ext>
            </a:extLst>
          </p:cNvPr>
          <p:cNvSpPr txBox="1"/>
          <p:nvPr/>
        </p:nvSpPr>
        <p:spPr>
          <a:xfrm>
            <a:off x="7107124" y="3591988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NC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A2438008-CBE2-4BB5-8A34-FD1C123ADCB8}"/>
              </a:ext>
            </a:extLst>
          </p:cNvPr>
          <p:cNvSpPr txBox="1"/>
          <p:nvPr/>
        </p:nvSpPr>
        <p:spPr>
          <a:xfrm>
            <a:off x="7107124" y="3458736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NC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27AC8EBC-5436-4C1F-BBC3-A372AB07F1D7}"/>
              </a:ext>
            </a:extLst>
          </p:cNvPr>
          <p:cNvSpPr txBox="1"/>
          <p:nvPr/>
        </p:nvSpPr>
        <p:spPr>
          <a:xfrm>
            <a:off x="7107124" y="3332805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NC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180FDED8-81E0-4365-8040-617FE0334469}"/>
              </a:ext>
            </a:extLst>
          </p:cNvPr>
          <p:cNvSpPr txBox="1"/>
          <p:nvPr/>
        </p:nvSpPr>
        <p:spPr>
          <a:xfrm>
            <a:off x="7107124" y="3207069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NC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F8E91F1A-49A8-4ED0-B857-216315CCFF2D}"/>
              </a:ext>
            </a:extLst>
          </p:cNvPr>
          <p:cNvSpPr txBox="1"/>
          <p:nvPr/>
        </p:nvSpPr>
        <p:spPr>
          <a:xfrm>
            <a:off x="7100774" y="3076797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AUX_DA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F9C82261-5F6F-4252-8A27-2419A4155887}"/>
              </a:ext>
            </a:extLst>
          </p:cNvPr>
          <p:cNvSpPr txBox="1"/>
          <p:nvPr/>
        </p:nvSpPr>
        <p:spPr>
          <a:xfrm flipH="1">
            <a:off x="6941527" y="2786138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AUX_CL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126F92AB-099A-4164-A503-DA98213A1D2A}"/>
              </a:ext>
            </a:extLst>
          </p:cNvPr>
          <p:cNvSpPr txBox="1"/>
          <p:nvPr/>
        </p:nvSpPr>
        <p:spPr>
          <a:xfrm flipH="1">
            <a:off x="6814490" y="2786138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VLOGIC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87D2691F-5864-4A65-BC8C-0D9AC976A75E}"/>
              </a:ext>
            </a:extLst>
          </p:cNvPr>
          <p:cNvSpPr txBox="1"/>
          <p:nvPr/>
        </p:nvSpPr>
        <p:spPr>
          <a:xfrm flipH="1">
            <a:off x="6681210" y="2781101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AD0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234AE774-E8D9-43AD-93AA-48CE3788D8C1}"/>
              </a:ext>
            </a:extLst>
          </p:cNvPr>
          <p:cNvSpPr txBox="1"/>
          <p:nvPr/>
        </p:nvSpPr>
        <p:spPr>
          <a:xfrm flipH="1">
            <a:off x="6555384" y="2783743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REGOUT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096B2B99-884B-4D76-A812-60C9D40DFC24}"/>
              </a:ext>
            </a:extLst>
          </p:cNvPr>
          <p:cNvSpPr txBox="1"/>
          <p:nvPr/>
        </p:nvSpPr>
        <p:spPr>
          <a:xfrm flipH="1">
            <a:off x="6427846" y="2778445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FSYNC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866DFF6E-973F-4011-9136-E3AD95C5EC5B}"/>
              </a:ext>
            </a:extLst>
          </p:cNvPr>
          <p:cNvSpPr txBox="1"/>
          <p:nvPr/>
        </p:nvSpPr>
        <p:spPr>
          <a:xfrm flipH="1">
            <a:off x="6301164" y="2786138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INT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35B950B7-801B-4503-A94C-F08384151790}"/>
              </a:ext>
            </a:extLst>
          </p:cNvPr>
          <p:cNvSpPr txBox="1"/>
          <p:nvPr/>
        </p:nvSpPr>
        <p:spPr>
          <a:xfrm>
            <a:off x="6028373" y="3077501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VDD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9E17AF66-81AC-44EA-A3BB-850185E978CA}"/>
              </a:ext>
            </a:extLst>
          </p:cNvPr>
          <p:cNvSpPr txBox="1"/>
          <p:nvPr/>
        </p:nvSpPr>
        <p:spPr>
          <a:xfrm>
            <a:off x="6028373" y="3207069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NC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823C9556-5C98-4F93-80A5-CC531FD58E45}"/>
              </a:ext>
            </a:extLst>
          </p:cNvPr>
          <p:cNvSpPr txBox="1"/>
          <p:nvPr/>
        </p:nvSpPr>
        <p:spPr>
          <a:xfrm>
            <a:off x="6028373" y="3331615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NC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9FA4C9A7-01AD-4D67-8268-33CBC06B2A94}"/>
              </a:ext>
            </a:extLst>
          </p:cNvPr>
          <p:cNvSpPr txBox="1"/>
          <p:nvPr/>
        </p:nvSpPr>
        <p:spPr>
          <a:xfrm>
            <a:off x="6028373" y="3455043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NC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27612546-9FB6-469E-9332-2DE44337CEE6}"/>
              </a:ext>
            </a:extLst>
          </p:cNvPr>
          <p:cNvSpPr txBox="1"/>
          <p:nvPr/>
        </p:nvSpPr>
        <p:spPr>
          <a:xfrm>
            <a:off x="6031701" y="3593228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NC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7DC09557-80CD-4F39-AD68-AD2FE95E50AF}"/>
              </a:ext>
            </a:extLst>
          </p:cNvPr>
          <p:cNvSpPr txBox="1"/>
          <p:nvPr/>
        </p:nvSpPr>
        <p:spPr>
          <a:xfrm>
            <a:off x="6034082" y="3710816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GND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DBEE7F9A-E4BB-405E-A4A0-B9E8D53EF9C1}"/>
              </a:ext>
            </a:extLst>
          </p:cNvPr>
          <p:cNvSpPr txBox="1"/>
          <p:nvPr/>
        </p:nvSpPr>
        <p:spPr>
          <a:xfrm flipH="1">
            <a:off x="6298783" y="3845146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RESV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A2FDC576-FE8D-43A7-BFCB-6A5413D2D2F0}"/>
              </a:ext>
            </a:extLst>
          </p:cNvPr>
          <p:cNvSpPr txBox="1"/>
          <p:nvPr/>
        </p:nvSpPr>
        <p:spPr>
          <a:xfrm flipH="1">
            <a:off x="6427846" y="3846654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CPOUT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C2571C28-3486-4E5E-83CD-EDB2452825F6}"/>
              </a:ext>
            </a:extLst>
          </p:cNvPr>
          <p:cNvSpPr txBox="1"/>
          <p:nvPr/>
        </p:nvSpPr>
        <p:spPr>
          <a:xfrm flipH="1">
            <a:off x="6555384" y="3851952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RESV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4FBEBD57-2AF6-48E6-9897-AEB0DD47EC91}"/>
              </a:ext>
            </a:extLst>
          </p:cNvPr>
          <p:cNvSpPr txBox="1"/>
          <p:nvPr/>
        </p:nvSpPr>
        <p:spPr>
          <a:xfrm flipH="1">
            <a:off x="6681210" y="3854347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RESV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BD55214B-F8CC-4E6F-A9A1-0D8E9BA57AAF}"/>
              </a:ext>
            </a:extLst>
          </p:cNvPr>
          <p:cNvSpPr txBox="1"/>
          <p:nvPr/>
        </p:nvSpPr>
        <p:spPr>
          <a:xfrm flipH="1">
            <a:off x="6808748" y="3852241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SCL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CEFE2E4F-24D5-421C-BB46-5FF4D732796F}"/>
              </a:ext>
            </a:extLst>
          </p:cNvPr>
          <p:cNvSpPr txBox="1"/>
          <p:nvPr/>
        </p:nvSpPr>
        <p:spPr>
          <a:xfrm flipH="1">
            <a:off x="6934574" y="3851951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SDA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06160728-07E8-440A-8F2A-97602720EEDA}"/>
              </a:ext>
            </a:extLst>
          </p:cNvPr>
          <p:cNvSpPr txBox="1"/>
          <p:nvPr/>
        </p:nvSpPr>
        <p:spPr>
          <a:xfrm flipH="1">
            <a:off x="6427846" y="1734259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DCD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AE77DB57-B6AE-4DA6-BB6E-F7475C3AE6FD}"/>
              </a:ext>
            </a:extLst>
          </p:cNvPr>
          <p:cNvSpPr txBox="1"/>
          <p:nvPr/>
        </p:nvSpPr>
        <p:spPr>
          <a:xfrm flipH="1">
            <a:off x="6562527" y="1734259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RI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CE3967EC-7260-4CD6-BFC0-5C1C4AEFE878}"/>
              </a:ext>
            </a:extLst>
          </p:cNvPr>
          <p:cNvSpPr txBox="1"/>
          <p:nvPr/>
        </p:nvSpPr>
        <p:spPr>
          <a:xfrm flipH="1">
            <a:off x="6685637" y="1734259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GND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5" name="文本框 44">
            <a:extLst>
              <a:ext uri="{FF2B5EF4-FFF2-40B4-BE49-F238E27FC236}">
                <a16:creationId xmlns:a16="http://schemas.microsoft.com/office/drawing/2014/main" id="{7535BAA0-6C77-4BFF-9337-3201E1383FED}"/>
              </a:ext>
            </a:extLst>
          </p:cNvPr>
          <p:cNvSpPr txBox="1"/>
          <p:nvPr/>
        </p:nvSpPr>
        <p:spPr>
          <a:xfrm flipH="1">
            <a:off x="6811463" y="1734259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D+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438236C9-AAC0-4FF7-A26D-AECD8BE3841F}"/>
              </a:ext>
            </a:extLst>
          </p:cNvPr>
          <p:cNvSpPr txBox="1"/>
          <p:nvPr/>
        </p:nvSpPr>
        <p:spPr>
          <a:xfrm flipH="1">
            <a:off x="6939564" y="1739021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D-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916917CE-E5E5-4BAD-BEDC-12B379FA72AC}"/>
              </a:ext>
            </a:extLst>
          </p:cNvPr>
          <p:cNvSpPr txBox="1"/>
          <p:nvPr/>
        </p:nvSpPr>
        <p:spPr>
          <a:xfrm flipH="1">
            <a:off x="7063426" y="1739049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VDD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FDF9F779-2C12-402B-804C-6143893E5AFC}"/>
              </a:ext>
            </a:extLst>
          </p:cNvPr>
          <p:cNvSpPr txBox="1"/>
          <p:nvPr/>
        </p:nvSpPr>
        <p:spPr>
          <a:xfrm flipH="1">
            <a:off x="7193490" y="1739021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REGIN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9" name="文本框 48">
            <a:extLst>
              <a:ext uri="{FF2B5EF4-FFF2-40B4-BE49-F238E27FC236}">
                <a16:creationId xmlns:a16="http://schemas.microsoft.com/office/drawing/2014/main" id="{14C5691D-00E4-4968-BF4C-7648AD711B41}"/>
              </a:ext>
            </a:extLst>
          </p:cNvPr>
          <p:cNvSpPr txBox="1"/>
          <p:nvPr/>
        </p:nvSpPr>
        <p:spPr>
          <a:xfrm flipH="1">
            <a:off x="6432273" y="543978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NC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id="{4EE69C77-1FFE-4D4D-9208-76891C3D9C2C}"/>
              </a:ext>
            </a:extLst>
          </p:cNvPr>
          <p:cNvSpPr txBox="1"/>
          <p:nvPr/>
        </p:nvSpPr>
        <p:spPr>
          <a:xfrm flipH="1">
            <a:off x="6557765" y="546359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NC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2" name="文本框 51">
            <a:extLst>
              <a:ext uri="{FF2B5EF4-FFF2-40B4-BE49-F238E27FC236}">
                <a16:creationId xmlns:a16="http://schemas.microsoft.com/office/drawing/2014/main" id="{E249F8FD-31F3-4235-9995-5ACC14C76CD8}"/>
              </a:ext>
            </a:extLst>
          </p:cNvPr>
          <p:cNvSpPr txBox="1"/>
          <p:nvPr/>
        </p:nvSpPr>
        <p:spPr>
          <a:xfrm flipH="1">
            <a:off x="6685971" y="549444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NC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3" name="文本框 52">
            <a:extLst>
              <a:ext uri="{FF2B5EF4-FFF2-40B4-BE49-F238E27FC236}">
                <a16:creationId xmlns:a16="http://schemas.microsoft.com/office/drawing/2014/main" id="{817036AA-1264-4E40-BFCE-44789C052CF5}"/>
              </a:ext>
            </a:extLst>
          </p:cNvPr>
          <p:cNvSpPr txBox="1"/>
          <p:nvPr/>
        </p:nvSpPr>
        <p:spPr>
          <a:xfrm flipH="1">
            <a:off x="6816453" y="551825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NC/VPP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4" name="文本框 53">
            <a:extLst>
              <a:ext uri="{FF2B5EF4-FFF2-40B4-BE49-F238E27FC236}">
                <a16:creationId xmlns:a16="http://schemas.microsoft.com/office/drawing/2014/main" id="{1551D0F9-7D8F-4D9C-AA6D-F11112DB0F0E}"/>
              </a:ext>
            </a:extLst>
          </p:cNvPr>
          <p:cNvSpPr txBox="1"/>
          <p:nvPr/>
        </p:nvSpPr>
        <p:spPr>
          <a:xfrm flipH="1">
            <a:off x="6934573" y="554206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NC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5" name="文本框 54">
            <a:extLst>
              <a:ext uri="{FF2B5EF4-FFF2-40B4-BE49-F238E27FC236}">
                <a16:creationId xmlns:a16="http://schemas.microsoft.com/office/drawing/2014/main" id="{8C71C884-1374-4517-B51F-B821098E3763}"/>
              </a:ext>
            </a:extLst>
          </p:cNvPr>
          <p:cNvSpPr txBox="1"/>
          <p:nvPr/>
        </p:nvSpPr>
        <p:spPr>
          <a:xfrm flipH="1">
            <a:off x="7067998" y="556587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NC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6" name="文本框 55">
            <a:extLst>
              <a:ext uri="{FF2B5EF4-FFF2-40B4-BE49-F238E27FC236}">
                <a16:creationId xmlns:a16="http://schemas.microsoft.com/office/drawing/2014/main" id="{6C447025-51F5-49BB-9B9F-83F52BF54DBB}"/>
              </a:ext>
            </a:extLst>
          </p:cNvPr>
          <p:cNvSpPr txBox="1"/>
          <p:nvPr/>
        </p:nvSpPr>
        <p:spPr>
          <a:xfrm flipH="1">
            <a:off x="7194450" y="554206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NC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7" name="文本框 56">
            <a:extLst>
              <a:ext uri="{FF2B5EF4-FFF2-40B4-BE49-F238E27FC236}">
                <a16:creationId xmlns:a16="http://schemas.microsoft.com/office/drawing/2014/main" id="{82E6B7A1-4BA9-4402-8E67-EF6B23ACE1AC}"/>
              </a:ext>
            </a:extLst>
          </p:cNvPr>
          <p:cNvSpPr txBox="1"/>
          <p:nvPr/>
        </p:nvSpPr>
        <p:spPr>
          <a:xfrm>
            <a:off x="6165340" y="844048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NC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8" name="文本框 57">
            <a:extLst>
              <a:ext uri="{FF2B5EF4-FFF2-40B4-BE49-F238E27FC236}">
                <a16:creationId xmlns:a16="http://schemas.microsoft.com/office/drawing/2014/main" id="{2F6387E0-66F4-4B1D-9F05-806137B237E2}"/>
              </a:ext>
            </a:extLst>
          </p:cNvPr>
          <p:cNvSpPr txBox="1"/>
          <p:nvPr/>
        </p:nvSpPr>
        <p:spPr>
          <a:xfrm>
            <a:off x="6165340" y="977427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CTS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9" name="文本框 58">
            <a:extLst>
              <a:ext uri="{FF2B5EF4-FFF2-40B4-BE49-F238E27FC236}">
                <a16:creationId xmlns:a16="http://schemas.microsoft.com/office/drawing/2014/main" id="{24CFD26E-BF71-4881-8671-D6DC04A9E0EE}"/>
              </a:ext>
            </a:extLst>
          </p:cNvPr>
          <p:cNvSpPr txBox="1"/>
          <p:nvPr/>
        </p:nvSpPr>
        <p:spPr>
          <a:xfrm>
            <a:off x="6165340" y="1106509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RTS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0" name="文本框 59">
            <a:extLst>
              <a:ext uri="{FF2B5EF4-FFF2-40B4-BE49-F238E27FC236}">
                <a16:creationId xmlns:a16="http://schemas.microsoft.com/office/drawing/2014/main" id="{7D4E8D5B-D7BB-4DA4-B2A4-0C28F7AF63A5}"/>
              </a:ext>
            </a:extLst>
          </p:cNvPr>
          <p:cNvSpPr txBox="1"/>
          <p:nvPr/>
        </p:nvSpPr>
        <p:spPr>
          <a:xfrm>
            <a:off x="6165340" y="1224097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RXD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id="{63104A8A-0317-4FFB-B1E2-49C062F6AC73}"/>
              </a:ext>
            </a:extLst>
          </p:cNvPr>
          <p:cNvSpPr txBox="1"/>
          <p:nvPr/>
        </p:nvSpPr>
        <p:spPr>
          <a:xfrm>
            <a:off x="6162760" y="1346556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TXD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2" name="文本框 61">
            <a:extLst>
              <a:ext uri="{FF2B5EF4-FFF2-40B4-BE49-F238E27FC236}">
                <a16:creationId xmlns:a16="http://schemas.microsoft.com/office/drawing/2014/main" id="{0749EAF3-1734-4E31-8F88-AE6C7AD596AF}"/>
              </a:ext>
            </a:extLst>
          </p:cNvPr>
          <p:cNvSpPr txBox="1"/>
          <p:nvPr/>
        </p:nvSpPr>
        <p:spPr>
          <a:xfrm>
            <a:off x="6162760" y="1478396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DSR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3" name="文本框 62">
            <a:extLst>
              <a:ext uri="{FF2B5EF4-FFF2-40B4-BE49-F238E27FC236}">
                <a16:creationId xmlns:a16="http://schemas.microsoft.com/office/drawing/2014/main" id="{DCDC14C5-2208-4041-BB65-194C58C6A19B}"/>
              </a:ext>
            </a:extLst>
          </p:cNvPr>
          <p:cNvSpPr txBox="1"/>
          <p:nvPr/>
        </p:nvSpPr>
        <p:spPr>
          <a:xfrm>
            <a:off x="6161050" y="1601066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DTR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4" name="文本框 63">
            <a:extLst>
              <a:ext uri="{FF2B5EF4-FFF2-40B4-BE49-F238E27FC236}">
                <a16:creationId xmlns:a16="http://schemas.microsoft.com/office/drawing/2014/main" id="{DD225089-20D1-427C-B601-94BE3871143E}"/>
              </a:ext>
            </a:extLst>
          </p:cNvPr>
          <p:cNvSpPr txBox="1"/>
          <p:nvPr/>
        </p:nvSpPr>
        <p:spPr>
          <a:xfrm>
            <a:off x="7354855" y="1608749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VBUS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5" name="文本框 64">
            <a:extLst>
              <a:ext uri="{FF2B5EF4-FFF2-40B4-BE49-F238E27FC236}">
                <a16:creationId xmlns:a16="http://schemas.microsoft.com/office/drawing/2014/main" id="{9633059D-8FD0-4805-B46E-7DC641698660}"/>
              </a:ext>
            </a:extLst>
          </p:cNvPr>
          <p:cNvSpPr txBox="1"/>
          <p:nvPr/>
        </p:nvSpPr>
        <p:spPr>
          <a:xfrm>
            <a:off x="7354855" y="1478396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RST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6" name="文本框 65">
            <a:extLst>
              <a:ext uri="{FF2B5EF4-FFF2-40B4-BE49-F238E27FC236}">
                <a16:creationId xmlns:a16="http://schemas.microsoft.com/office/drawing/2014/main" id="{B8B7271F-730F-4798-9AC6-6809AA71BE01}"/>
              </a:ext>
            </a:extLst>
          </p:cNvPr>
          <p:cNvSpPr txBox="1"/>
          <p:nvPr/>
        </p:nvSpPr>
        <p:spPr>
          <a:xfrm>
            <a:off x="7354855" y="1358426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NC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7" name="文本框 66">
            <a:extLst>
              <a:ext uri="{FF2B5EF4-FFF2-40B4-BE49-F238E27FC236}">
                <a16:creationId xmlns:a16="http://schemas.microsoft.com/office/drawing/2014/main" id="{FFF637C7-EAD9-4413-9052-70466A5FEA78}"/>
              </a:ext>
            </a:extLst>
          </p:cNvPr>
          <p:cNvSpPr txBox="1"/>
          <p:nvPr/>
        </p:nvSpPr>
        <p:spPr>
          <a:xfrm>
            <a:off x="7340243" y="1222549"/>
            <a:ext cx="377940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SUSPEND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8" name="文本框 67">
            <a:extLst>
              <a:ext uri="{FF2B5EF4-FFF2-40B4-BE49-F238E27FC236}">
                <a16:creationId xmlns:a16="http://schemas.microsoft.com/office/drawing/2014/main" id="{C4E1C936-F568-43D8-9110-DA3D0B2C7192}"/>
              </a:ext>
            </a:extLst>
          </p:cNvPr>
          <p:cNvSpPr txBox="1"/>
          <p:nvPr/>
        </p:nvSpPr>
        <p:spPr>
          <a:xfrm>
            <a:off x="7340243" y="1099703"/>
            <a:ext cx="377940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SUSPEND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9" name="文本框 68">
            <a:extLst>
              <a:ext uri="{FF2B5EF4-FFF2-40B4-BE49-F238E27FC236}">
                <a16:creationId xmlns:a16="http://schemas.microsoft.com/office/drawing/2014/main" id="{1F7242E8-F214-42BA-A7F7-8A0B1C3DD419}"/>
              </a:ext>
            </a:extLst>
          </p:cNvPr>
          <p:cNvSpPr txBox="1"/>
          <p:nvPr/>
        </p:nvSpPr>
        <p:spPr>
          <a:xfrm>
            <a:off x="7354855" y="969327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NC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0" name="文本框 69">
            <a:extLst>
              <a:ext uri="{FF2B5EF4-FFF2-40B4-BE49-F238E27FC236}">
                <a16:creationId xmlns:a16="http://schemas.microsoft.com/office/drawing/2014/main" id="{0D62FBEC-6628-414C-B430-1A84C63AC2DE}"/>
              </a:ext>
            </a:extLst>
          </p:cNvPr>
          <p:cNvSpPr txBox="1"/>
          <p:nvPr/>
        </p:nvSpPr>
        <p:spPr>
          <a:xfrm>
            <a:off x="7352709" y="844384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NC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1" name="文本框 70">
            <a:extLst>
              <a:ext uri="{FF2B5EF4-FFF2-40B4-BE49-F238E27FC236}">
                <a16:creationId xmlns:a16="http://schemas.microsoft.com/office/drawing/2014/main" id="{ADA7C3AA-520A-44E5-9B9B-9E992DE51499}"/>
              </a:ext>
            </a:extLst>
          </p:cNvPr>
          <p:cNvSpPr txBox="1"/>
          <p:nvPr/>
        </p:nvSpPr>
        <p:spPr>
          <a:xfrm flipH="1">
            <a:off x="5993983" y="5992882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VDDA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2" name="文本框 71">
            <a:extLst>
              <a:ext uri="{FF2B5EF4-FFF2-40B4-BE49-F238E27FC236}">
                <a16:creationId xmlns:a16="http://schemas.microsoft.com/office/drawing/2014/main" id="{2154C9E2-EA1B-4068-A187-B0EF07D83764}"/>
              </a:ext>
            </a:extLst>
          </p:cNvPr>
          <p:cNvSpPr txBox="1"/>
          <p:nvPr/>
        </p:nvSpPr>
        <p:spPr>
          <a:xfrm flipH="1">
            <a:off x="6119474" y="5998952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LNA_IN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3" name="文本框 72">
            <a:extLst>
              <a:ext uri="{FF2B5EF4-FFF2-40B4-BE49-F238E27FC236}">
                <a16:creationId xmlns:a16="http://schemas.microsoft.com/office/drawing/2014/main" id="{8A4F0225-EC72-4826-90BE-D403E462B84E}"/>
              </a:ext>
            </a:extLst>
          </p:cNvPr>
          <p:cNvSpPr txBox="1"/>
          <p:nvPr/>
        </p:nvSpPr>
        <p:spPr>
          <a:xfrm flipH="1">
            <a:off x="6246978" y="5997751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VDDA3P3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4" name="文本框 73">
            <a:extLst>
              <a:ext uri="{FF2B5EF4-FFF2-40B4-BE49-F238E27FC236}">
                <a16:creationId xmlns:a16="http://schemas.microsoft.com/office/drawing/2014/main" id="{D00B27F1-0F22-48A0-9B9D-AE539CD90C11}"/>
              </a:ext>
            </a:extLst>
          </p:cNvPr>
          <p:cNvSpPr txBox="1"/>
          <p:nvPr/>
        </p:nvSpPr>
        <p:spPr>
          <a:xfrm flipH="1">
            <a:off x="6372469" y="6000153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VDDA3P3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5" name="文本框 74">
            <a:extLst>
              <a:ext uri="{FF2B5EF4-FFF2-40B4-BE49-F238E27FC236}">
                <a16:creationId xmlns:a16="http://schemas.microsoft.com/office/drawing/2014/main" id="{98710508-4F67-41F3-BD90-B65A42FF2023}"/>
              </a:ext>
            </a:extLst>
          </p:cNvPr>
          <p:cNvSpPr txBox="1"/>
          <p:nvPr/>
        </p:nvSpPr>
        <p:spPr>
          <a:xfrm flipH="1">
            <a:off x="6502353" y="6023965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SENSOR_VP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6" name="文本框 75">
            <a:extLst>
              <a:ext uri="{FF2B5EF4-FFF2-40B4-BE49-F238E27FC236}">
                <a16:creationId xmlns:a16="http://schemas.microsoft.com/office/drawing/2014/main" id="{D55CE7B4-6052-40A1-855E-029639ACA6B9}"/>
              </a:ext>
            </a:extLst>
          </p:cNvPr>
          <p:cNvSpPr txBox="1"/>
          <p:nvPr/>
        </p:nvSpPr>
        <p:spPr>
          <a:xfrm flipH="1">
            <a:off x="6632236" y="6017356"/>
            <a:ext cx="246221" cy="37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SENSOR_CAPP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7" name="文本框 76">
            <a:extLst>
              <a:ext uri="{FF2B5EF4-FFF2-40B4-BE49-F238E27FC236}">
                <a16:creationId xmlns:a16="http://schemas.microsoft.com/office/drawing/2014/main" id="{75FB5298-435A-434B-BFA9-0176D19E26A4}"/>
              </a:ext>
            </a:extLst>
          </p:cNvPr>
          <p:cNvSpPr txBox="1"/>
          <p:nvPr/>
        </p:nvSpPr>
        <p:spPr>
          <a:xfrm flipH="1">
            <a:off x="6762120" y="6019827"/>
            <a:ext cx="246221" cy="37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SENSOR_CAPN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8" name="文本框 77">
            <a:extLst>
              <a:ext uri="{FF2B5EF4-FFF2-40B4-BE49-F238E27FC236}">
                <a16:creationId xmlns:a16="http://schemas.microsoft.com/office/drawing/2014/main" id="{14E0D6C0-9ADE-428D-81EC-6F0D3A2863F3}"/>
              </a:ext>
            </a:extLst>
          </p:cNvPr>
          <p:cNvSpPr txBox="1"/>
          <p:nvPr/>
        </p:nvSpPr>
        <p:spPr>
          <a:xfrm flipH="1">
            <a:off x="6885526" y="6033215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SENSOR_VN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9" name="文本框 78">
            <a:extLst>
              <a:ext uri="{FF2B5EF4-FFF2-40B4-BE49-F238E27FC236}">
                <a16:creationId xmlns:a16="http://schemas.microsoft.com/office/drawing/2014/main" id="{604F9DBE-E2C9-4EBE-933B-3444BF4A08D2}"/>
              </a:ext>
            </a:extLst>
          </p:cNvPr>
          <p:cNvSpPr txBox="1"/>
          <p:nvPr/>
        </p:nvSpPr>
        <p:spPr>
          <a:xfrm flipH="1">
            <a:off x="7011940" y="5992882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EN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0" name="文本框 79">
            <a:extLst>
              <a:ext uri="{FF2B5EF4-FFF2-40B4-BE49-F238E27FC236}">
                <a16:creationId xmlns:a16="http://schemas.microsoft.com/office/drawing/2014/main" id="{36230501-4DA2-4BAB-BF38-DD294432C3C1}"/>
              </a:ext>
            </a:extLst>
          </p:cNvPr>
          <p:cNvSpPr txBox="1"/>
          <p:nvPr/>
        </p:nvSpPr>
        <p:spPr>
          <a:xfrm flipH="1">
            <a:off x="7141824" y="5995063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IO34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1" name="文本框 80">
            <a:extLst>
              <a:ext uri="{FF2B5EF4-FFF2-40B4-BE49-F238E27FC236}">
                <a16:creationId xmlns:a16="http://schemas.microsoft.com/office/drawing/2014/main" id="{E42EF74E-977B-4AA0-AD9D-E4D2E6C618C0}"/>
              </a:ext>
            </a:extLst>
          </p:cNvPr>
          <p:cNvSpPr txBox="1"/>
          <p:nvPr/>
        </p:nvSpPr>
        <p:spPr>
          <a:xfrm flipH="1">
            <a:off x="7271707" y="6000153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IO35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2" name="文本框 81">
            <a:extLst>
              <a:ext uri="{FF2B5EF4-FFF2-40B4-BE49-F238E27FC236}">
                <a16:creationId xmlns:a16="http://schemas.microsoft.com/office/drawing/2014/main" id="{19C38486-8D92-4D6E-9540-F9EFD42A0ED4}"/>
              </a:ext>
            </a:extLst>
          </p:cNvPr>
          <p:cNvSpPr txBox="1"/>
          <p:nvPr/>
        </p:nvSpPr>
        <p:spPr>
          <a:xfrm flipH="1">
            <a:off x="7394817" y="6002344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IO32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3" name="文本框 82">
            <a:extLst>
              <a:ext uri="{FF2B5EF4-FFF2-40B4-BE49-F238E27FC236}">
                <a16:creationId xmlns:a16="http://schemas.microsoft.com/office/drawing/2014/main" id="{44A4A5FC-DDB7-4E4B-BA0E-3B652AC825F9}"/>
              </a:ext>
            </a:extLst>
          </p:cNvPr>
          <p:cNvSpPr txBox="1"/>
          <p:nvPr/>
        </p:nvSpPr>
        <p:spPr>
          <a:xfrm>
            <a:off x="7511155" y="5920658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IO33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4" name="文本框 83">
            <a:extLst>
              <a:ext uri="{FF2B5EF4-FFF2-40B4-BE49-F238E27FC236}">
                <a16:creationId xmlns:a16="http://schemas.microsoft.com/office/drawing/2014/main" id="{0A9D4D10-DAE0-41A6-A10A-C04C4E6A63C5}"/>
              </a:ext>
            </a:extLst>
          </p:cNvPr>
          <p:cNvSpPr txBox="1"/>
          <p:nvPr/>
        </p:nvSpPr>
        <p:spPr>
          <a:xfrm>
            <a:off x="7517927" y="5796824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IO25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5" name="文本框 84">
            <a:extLst>
              <a:ext uri="{FF2B5EF4-FFF2-40B4-BE49-F238E27FC236}">
                <a16:creationId xmlns:a16="http://schemas.microsoft.com/office/drawing/2014/main" id="{499D2D53-024E-4158-8837-9EC67C80FD69}"/>
              </a:ext>
            </a:extLst>
          </p:cNvPr>
          <p:cNvSpPr txBox="1"/>
          <p:nvPr/>
        </p:nvSpPr>
        <p:spPr>
          <a:xfrm>
            <a:off x="7511155" y="5668806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IO26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6" name="文本框 85">
            <a:extLst>
              <a:ext uri="{FF2B5EF4-FFF2-40B4-BE49-F238E27FC236}">
                <a16:creationId xmlns:a16="http://schemas.microsoft.com/office/drawing/2014/main" id="{4F1B0507-D386-4280-83A9-96913414B82D}"/>
              </a:ext>
            </a:extLst>
          </p:cNvPr>
          <p:cNvSpPr txBox="1"/>
          <p:nvPr/>
        </p:nvSpPr>
        <p:spPr>
          <a:xfrm>
            <a:off x="7508847" y="5541061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IO27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7" name="文本框 86">
            <a:extLst>
              <a:ext uri="{FF2B5EF4-FFF2-40B4-BE49-F238E27FC236}">
                <a16:creationId xmlns:a16="http://schemas.microsoft.com/office/drawing/2014/main" id="{207DAF42-E89A-4252-9BA2-A514103A2091}"/>
              </a:ext>
            </a:extLst>
          </p:cNvPr>
          <p:cNvSpPr txBox="1"/>
          <p:nvPr/>
        </p:nvSpPr>
        <p:spPr>
          <a:xfrm>
            <a:off x="7508847" y="5417227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IO14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8" name="文本框 87">
            <a:extLst>
              <a:ext uri="{FF2B5EF4-FFF2-40B4-BE49-F238E27FC236}">
                <a16:creationId xmlns:a16="http://schemas.microsoft.com/office/drawing/2014/main" id="{61D36041-EE68-431D-9DD0-CFABF3D6E084}"/>
              </a:ext>
            </a:extLst>
          </p:cNvPr>
          <p:cNvSpPr txBox="1"/>
          <p:nvPr/>
        </p:nvSpPr>
        <p:spPr>
          <a:xfrm>
            <a:off x="7508847" y="5286873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IO12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9" name="文本框 88">
            <a:extLst>
              <a:ext uri="{FF2B5EF4-FFF2-40B4-BE49-F238E27FC236}">
                <a16:creationId xmlns:a16="http://schemas.microsoft.com/office/drawing/2014/main" id="{1F962901-B980-49F9-B199-C3B145B280AC}"/>
              </a:ext>
            </a:extLst>
          </p:cNvPr>
          <p:cNvSpPr txBox="1"/>
          <p:nvPr/>
        </p:nvSpPr>
        <p:spPr>
          <a:xfrm>
            <a:off x="7451695" y="5158297"/>
            <a:ext cx="446909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VDD3P3_RTC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0" name="文本框 89">
            <a:extLst>
              <a:ext uri="{FF2B5EF4-FFF2-40B4-BE49-F238E27FC236}">
                <a16:creationId xmlns:a16="http://schemas.microsoft.com/office/drawing/2014/main" id="{0BB294C1-D671-4AEB-B683-88082D048408}"/>
              </a:ext>
            </a:extLst>
          </p:cNvPr>
          <p:cNvSpPr txBox="1"/>
          <p:nvPr/>
        </p:nvSpPr>
        <p:spPr>
          <a:xfrm>
            <a:off x="7508847" y="5027943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IO13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1" name="文本框 90">
            <a:extLst>
              <a:ext uri="{FF2B5EF4-FFF2-40B4-BE49-F238E27FC236}">
                <a16:creationId xmlns:a16="http://schemas.microsoft.com/office/drawing/2014/main" id="{B5E8D147-92DA-4A71-9D2F-8C765FDCFCC5}"/>
              </a:ext>
            </a:extLst>
          </p:cNvPr>
          <p:cNvSpPr txBox="1"/>
          <p:nvPr/>
        </p:nvSpPr>
        <p:spPr>
          <a:xfrm>
            <a:off x="7500791" y="4899367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IO15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2" name="文本框 91">
            <a:extLst>
              <a:ext uri="{FF2B5EF4-FFF2-40B4-BE49-F238E27FC236}">
                <a16:creationId xmlns:a16="http://schemas.microsoft.com/office/drawing/2014/main" id="{2CFAB604-2FA7-45CB-A77C-C2877C4928C9}"/>
              </a:ext>
            </a:extLst>
          </p:cNvPr>
          <p:cNvSpPr txBox="1"/>
          <p:nvPr/>
        </p:nvSpPr>
        <p:spPr>
          <a:xfrm>
            <a:off x="7498945" y="4772020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IO2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3" name="文本框 92">
            <a:extLst>
              <a:ext uri="{FF2B5EF4-FFF2-40B4-BE49-F238E27FC236}">
                <a16:creationId xmlns:a16="http://schemas.microsoft.com/office/drawing/2014/main" id="{9E7F60ED-A325-464D-84D3-5AD7B03282E5}"/>
              </a:ext>
            </a:extLst>
          </p:cNvPr>
          <p:cNvSpPr txBox="1"/>
          <p:nvPr/>
        </p:nvSpPr>
        <p:spPr>
          <a:xfrm>
            <a:off x="7508847" y="4650809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IO0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4" name="文本框 93">
            <a:extLst>
              <a:ext uri="{FF2B5EF4-FFF2-40B4-BE49-F238E27FC236}">
                <a16:creationId xmlns:a16="http://schemas.microsoft.com/office/drawing/2014/main" id="{62068518-D47E-49FE-8026-FE07B9D7AD22}"/>
              </a:ext>
            </a:extLst>
          </p:cNvPr>
          <p:cNvSpPr txBox="1"/>
          <p:nvPr/>
        </p:nvSpPr>
        <p:spPr>
          <a:xfrm>
            <a:off x="7507001" y="4519672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IO14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5" name="文本框 94">
            <a:extLst>
              <a:ext uri="{FF2B5EF4-FFF2-40B4-BE49-F238E27FC236}">
                <a16:creationId xmlns:a16="http://schemas.microsoft.com/office/drawing/2014/main" id="{ADCF2F61-036D-41C3-8A49-20AD3A744F0D}"/>
              </a:ext>
            </a:extLst>
          </p:cNvPr>
          <p:cNvSpPr txBox="1"/>
          <p:nvPr/>
        </p:nvSpPr>
        <p:spPr>
          <a:xfrm flipH="1">
            <a:off x="7398114" y="4275911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IO16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6" name="文本框 95">
            <a:extLst>
              <a:ext uri="{FF2B5EF4-FFF2-40B4-BE49-F238E27FC236}">
                <a16:creationId xmlns:a16="http://schemas.microsoft.com/office/drawing/2014/main" id="{556EA15A-06B8-49C3-987A-299123874B18}"/>
              </a:ext>
            </a:extLst>
          </p:cNvPr>
          <p:cNvSpPr txBox="1"/>
          <p:nvPr/>
        </p:nvSpPr>
        <p:spPr>
          <a:xfrm flipH="1">
            <a:off x="7266345" y="4298947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VDD_SDIO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7" name="文本框 96">
            <a:extLst>
              <a:ext uri="{FF2B5EF4-FFF2-40B4-BE49-F238E27FC236}">
                <a16:creationId xmlns:a16="http://schemas.microsoft.com/office/drawing/2014/main" id="{57E59F3D-F6BA-4897-B23C-4C118DEA45B7}"/>
              </a:ext>
            </a:extLst>
          </p:cNvPr>
          <p:cNvSpPr txBox="1"/>
          <p:nvPr/>
        </p:nvSpPr>
        <p:spPr>
          <a:xfrm flipH="1">
            <a:off x="7141823" y="4278118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IO17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8" name="文本框 97">
            <a:extLst>
              <a:ext uri="{FF2B5EF4-FFF2-40B4-BE49-F238E27FC236}">
                <a16:creationId xmlns:a16="http://schemas.microsoft.com/office/drawing/2014/main" id="{0DB53BEC-8301-4544-BBE0-28EEC421B661}"/>
              </a:ext>
            </a:extLst>
          </p:cNvPr>
          <p:cNvSpPr txBox="1"/>
          <p:nvPr/>
        </p:nvSpPr>
        <p:spPr>
          <a:xfrm flipH="1">
            <a:off x="7017342" y="4275910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SD2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9" name="文本框 98">
            <a:extLst>
              <a:ext uri="{FF2B5EF4-FFF2-40B4-BE49-F238E27FC236}">
                <a16:creationId xmlns:a16="http://schemas.microsoft.com/office/drawing/2014/main" id="{D661FD76-53E1-477E-AFED-CFD011129749}"/>
              </a:ext>
            </a:extLst>
          </p:cNvPr>
          <p:cNvSpPr txBox="1"/>
          <p:nvPr/>
        </p:nvSpPr>
        <p:spPr>
          <a:xfrm flipH="1">
            <a:off x="6888998" y="4283706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SD3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0" name="文本框 99">
            <a:extLst>
              <a:ext uri="{FF2B5EF4-FFF2-40B4-BE49-F238E27FC236}">
                <a16:creationId xmlns:a16="http://schemas.microsoft.com/office/drawing/2014/main" id="{95C8BDCE-6938-4D7A-8E71-EA4998BEA70F}"/>
              </a:ext>
            </a:extLst>
          </p:cNvPr>
          <p:cNvSpPr txBox="1"/>
          <p:nvPr/>
        </p:nvSpPr>
        <p:spPr>
          <a:xfrm flipH="1">
            <a:off x="6760108" y="4281324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CMD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1" name="文本框 100">
            <a:extLst>
              <a:ext uri="{FF2B5EF4-FFF2-40B4-BE49-F238E27FC236}">
                <a16:creationId xmlns:a16="http://schemas.microsoft.com/office/drawing/2014/main" id="{C61C5811-2E99-48F7-80B8-8BABF484C3EE}"/>
              </a:ext>
            </a:extLst>
          </p:cNvPr>
          <p:cNvSpPr txBox="1"/>
          <p:nvPr/>
        </p:nvSpPr>
        <p:spPr>
          <a:xfrm flipH="1">
            <a:off x="6631336" y="4278118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CLK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2" name="文本框 101">
            <a:extLst>
              <a:ext uri="{FF2B5EF4-FFF2-40B4-BE49-F238E27FC236}">
                <a16:creationId xmlns:a16="http://schemas.microsoft.com/office/drawing/2014/main" id="{5FAE1F08-17FD-490D-9E90-0D5226F5E5D4}"/>
              </a:ext>
            </a:extLst>
          </p:cNvPr>
          <p:cNvSpPr txBox="1"/>
          <p:nvPr/>
        </p:nvSpPr>
        <p:spPr>
          <a:xfrm flipH="1">
            <a:off x="6504329" y="4273465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SD0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3" name="文本框 102">
            <a:extLst>
              <a:ext uri="{FF2B5EF4-FFF2-40B4-BE49-F238E27FC236}">
                <a16:creationId xmlns:a16="http://schemas.microsoft.com/office/drawing/2014/main" id="{552D481D-E995-4E1C-BED8-C0DF3519F87D}"/>
              </a:ext>
            </a:extLst>
          </p:cNvPr>
          <p:cNvSpPr txBox="1"/>
          <p:nvPr/>
        </p:nvSpPr>
        <p:spPr>
          <a:xfrm flipH="1">
            <a:off x="6376456" y="4280520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SD1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4" name="文本框 103">
            <a:extLst>
              <a:ext uri="{FF2B5EF4-FFF2-40B4-BE49-F238E27FC236}">
                <a16:creationId xmlns:a16="http://schemas.microsoft.com/office/drawing/2014/main" id="{D615F815-159E-4E86-9380-DE42905540E4}"/>
              </a:ext>
            </a:extLst>
          </p:cNvPr>
          <p:cNvSpPr txBox="1"/>
          <p:nvPr/>
        </p:nvSpPr>
        <p:spPr>
          <a:xfrm flipH="1">
            <a:off x="6248830" y="4278139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IO5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5" name="文本框 104">
            <a:extLst>
              <a:ext uri="{FF2B5EF4-FFF2-40B4-BE49-F238E27FC236}">
                <a16:creationId xmlns:a16="http://schemas.microsoft.com/office/drawing/2014/main" id="{06C94359-EE5B-4B86-9880-1DF12778E93E}"/>
              </a:ext>
            </a:extLst>
          </p:cNvPr>
          <p:cNvSpPr txBox="1"/>
          <p:nvPr/>
        </p:nvSpPr>
        <p:spPr>
          <a:xfrm flipH="1">
            <a:off x="6121823" y="4278235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IO18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6" name="文本框 105">
            <a:extLst>
              <a:ext uri="{FF2B5EF4-FFF2-40B4-BE49-F238E27FC236}">
                <a16:creationId xmlns:a16="http://schemas.microsoft.com/office/drawing/2014/main" id="{D357710C-CCA9-4E85-AEE7-4FC198D02907}"/>
              </a:ext>
            </a:extLst>
          </p:cNvPr>
          <p:cNvSpPr txBox="1"/>
          <p:nvPr/>
        </p:nvSpPr>
        <p:spPr>
          <a:xfrm flipH="1">
            <a:off x="5992831" y="4280668"/>
            <a:ext cx="246221" cy="3231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IO23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7" name="文本框 106">
            <a:extLst>
              <a:ext uri="{FF2B5EF4-FFF2-40B4-BE49-F238E27FC236}">
                <a16:creationId xmlns:a16="http://schemas.microsoft.com/office/drawing/2014/main" id="{D1566101-F92E-44A8-B9BB-A8E106E62965}"/>
              </a:ext>
            </a:extLst>
          </p:cNvPr>
          <p:cNvSpPr txBox="1"/>
          <p:nvPr/>
        </p:nvSpPr>
        <p:spPr>
          <a:xfrm>
            <a:off x="5769794" y="4517420"/>
            <a:ext cx="446909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VDD3P3_CPU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8" name="文本框 107">
            <a:extLst>
              <a:ext uri="{FF2B5EF4-FFF2-40B4-BE49-F238E27FC236}">
                <a16:creationId xmlns:a16="http://schemas.microsoft.com/office/drawing/2014/main" id="{7F721EEF-A0B6-4D1D-AC85-7509E66398EB}"/>
              </a:ext>
            </a:extLst>
          </p:cNvPr>
          <p:cNvSpPr txBox="1"/>
          <p:nvPr/>
        </p:nvSpPr>
        <p:spPr>
          <a:xfrm>
            <a:off x="5774713" y="4644264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IO19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9" name="文本框 108">
            <a:extLst>
              <a:ext uri="{FF2B5EF4-FFF2-40B4-BE49-F238E27FC236}">
                <a16:creationId xmlns:a16="http://schemas.microsoft.com/office/drawing/2014/main" id="{55F4B855-8756-4448-85BE-9C26B4677AFD}"/>
              </a:ext>
            </a:extLst>
          </p:cNvPr>
          <p:cNvSpPr txBox="1"/>
          <p:nvPr/>
        </p:nvSpPr>
        <p:spPr>
          <a:xfrm>
            <a:off x="5774713" y="4772020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IO22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0" name="文本框 109">
            <a:extLst>
              <a:ext uri="{FF2B5EF4-FFF2-40B4-BE49-F238E27FC236}">
                <a16:creationId xmlns:a16="http://schemas.microsoft.com/office/drawing/2014/main" id="{F3D894C0-1A60-4683-B00F-590510A71B15}"/>
              </a:ext>
            </a:extLst>
          </p:cNvPr>
          <p:cNvSpPr txBox="1"/>
          <p:nvPr/>
        </p:nvSpPr>
        <p:spPr>
          <a:xfrm>
            <a:off x="5774713" y="4898864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U0RXD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1" name="文本框 110">
            <a:extLst>
              <a:ext uri="{FF2B5EF4-FFF2-40B4-BE49-F238E27FC236}">
                <a16:creationId xmlns:a16="http://schemas.microsoft.com/office/drawing/2014/main" id="{9AB1CD8A-1F26-4F8F-86CA-0183DF2F769B}"/>
              </a:ext>
            </a:extLst>
          </p:cNvPr>
          <p:cNvSpPr txBox="1"/>
          <p:nvPr/>
        </p:nvSpPr>
        <p:spPr>
          <a:xfrm>
            <a:off x="5774713" y="5155696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IO21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2" name="文本框 111">
            <a:extLst>
              <a:ext uri="{FF2B5EF4-FFF2-40B4-BE49-F238E27FC236}">
                <a16:creationId xmlns:a16="http://schemas.microsoft.com/office/drawing/2014/main" id="{27991CBB-01F2-4FE6-8D2C-AFE78D0FD7E9}"/>
              </a:ext>
            </a:extLst>
          </p:cNvPr>
          <p:cNvSpPr txBox="1"/>
          <p:nvPr/>
        </p:nvSpPr>
        <p:spPr>
          <a:xfrm>
            <a:off x="5776325" y="5281648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VDDA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3" name="文本框 112">
            <a:extLst>
              <a:ext uri="{FF2B5EF4-FFF2-40B4-BE49-F238E27FC236}">
                <a16:creationId xmlns:a16="http://schemas.microsoft.com/office/drawing/2014/main" id="{B8B1F0F8-1CFC-4CBA-8EB0-D72F1E3B9B02}"/>
              </a:ext>
            </a:extLst>
          </p:cNvPr>
          <p:cNvSpPr txBox="1"/>
          <p:nvPr/>
        </p:nvSpPr>
        <p:spPr>
          <a:xfrm>
            <a:off x="5771562" y="5412362"/>
            <a:ext cx="446909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XTAL_N_NC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4" name="文本框 113">
            <a:extLst>
              <a:ext uri="{FF2B5EF4-FFF2-40B4-BE49-F238E27FC236}">
                <a16:creationId xmlns:a16="http://schemas.microsoft.com/office/drawing/2014/main" id="{D2140EE6-F6BA-4619-A85A-E866E8F62505}"/>
              </a:ext>
            </a:extLst>
          </p:cNvPr>
          <p:cNvSpPr txBox="1"/>
          <p:nvPr/>
        </p:nvSpPr>
        <p:spPr>
          <a:xfrm>
            <a:off x="5767050" y="5540695"/>
            <a:ext cx="446909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XTAL_P_NC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5" name="文本框 114">
            <a:extLst>
              <a:ext uri="{FF2B5EF4-FFF2-40B4-BE49-F238E27FC236}">
                <a16:creationId xmlns:a16="http://schemas.microsoft.com/office/drawing/2014/main" id="{C53C28FE-6A92-43ED-AA35-A66F4C688CC5}"/>
              </a:ext>
            </a:extLst>
          </p:cNvPr>
          <p:cNvSpPr txBox="1"/>
          <p:nvPr/>
        </p:nvSpPr>
        <p:spPr>
          <a:xfrm>
            <a:off x="5774713" y="5669028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VDDA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6" name="文本框 115">
            <a:extLst>
              <a:ext uri="{FF2B5EF4-FFF2-40B4-BE49-F238E27FC236}">
                <a16:creationId xmlns:a16="http://schemas.microsoft.com/office/drawing/2014/main" id="{15CDCF32-6983-414F-BCFB-A8FA176B8C79}"/>
              </a:ext>
            </a:extLst>
          </p:cNvPr>
          <p:cNvSpPr txBox="1"/>
          <p:nvPr/>
        </p:nvSpPr>
        <p:spPr>
          <a:xfrm>
            <a:off x="5778331" y="5022601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U0TXD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7" name="文本框 116">
            <a:extLst>
              <a:ext uri="{FF2B5EF4-FFF2-40B4-BE49-F238E27FC236}">
                <a16:creationId xmlns:a16="http://schemas.microsoft.com/office/drawing/2014/main" id="{2CCD207F-D370-41C7-A7E9-9C87B446C6E5}"/>
              </a:ext>
            </a:extLst>
          </p:cNvPr>
          <p:cNvSpPr txBox="1"/>
          <p:nvPr/>
        </p:nvSpPr>
        <p:spPr>
          <a:xfrm>
            <a:off x="5785822" y="5790699"/>
            <a:ext cx="374588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CAP2_NC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8" name="文本框 117">
            <a:extLst>
              <a:ext uri="{FF2B5EF4-FFF2-40B4-BE49-F238E27FC236}">
                <a16:creationId xmlns:a16="http://schemas.microsoft.com/office/drawing/2014/main" id="{5D207E26-EE9F-4D21-828C-ACED4C361DDE}"/>
              </a:ext>
            </a:extLst>
          </p:cNvPr>
          <p:cNvSpPr txBox="1"/>
          <p:nvPr/>
        </p:nvSpPr>
        <p:spPr>
          <a:xfrm>
            <a:off x="5780724" y="5922538"/>
            <a:ext cx="374588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CAP1_NC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9" name="文本框 118">
            <a:extLst>
              <a:ext uri="{FF2B5EF4-FFF2-40B4-BE49-F238E27FC236}">
                <a16:creationId xmlns:a16="http://schemas.microsoft.com/office/drawing/2014/main" id="{15ACE7B4-C4D8-4229-A41A-22D98A725A6F}"/>
              </a:ext>
            </a:extLst>
          </p:cNvPr>
          <p:cNvSpPr txBox="1"/>
          <p:nvPr/>
        </p:nvSpPr>
        <p:spPr>
          <a:xfrm>
            <a:off x="6048170" y="5928011"/>
            <a:ext cx="12906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00" dirty="0"/>
              <a:t>①</a:t>
            </a:r>
            <a:endParaRPr lang="zh-CN" altLang="en-US" sz="500" dirty="0"/>
          </a:p>
        </p:txBody>
      </p:sp>
      <p:sp>
        <p:nvSpPr>
          <p:cNvPr id="120" name="文本框 119">
            <a:extLst>
              <a:ext uri="{FF2B5EF4-FFF2-40B4-BE49-F238E27FC236}">
                <a16:creationId xmlns:a16="http://schemas.microsoft.com/office/drawing/2014/main" id="{A8D2EDBD-7D85-4234-904B-BC6876DA9B22}"/>
              </a:ext>
            </a:extLst>
          </p:cNvPr>
          <p:cNvSpPr txBox="1"/>
          <p:nvPr/>
        </p:nvSpPr>
        <p:spPr>
          <a:xfrm>
            <a:off x="6176684" y="5929089"/>
            <a:ext cx="12906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00" dirty="0"/>
              <a:t>②</a:t>
            </a:r>
            <a:endParaRPr lang="zh-CN" altLang="en-US" sz="500" dirty="0"/>
          </a:p>
        </p:txBody>
      </p:sp>
      <p:sp>
        <p:nvSpPr>
          <p:cNvPr id="121" name="文本框 120">
            <a:extLst>
              <a:ext uri="{FF2B5EF4-FFF2-40B4-BE49-F238E27FC236}">
                <a16:creationId xmlns:a16="http://schemas.microsoft.com/office/drawing/2014/main" id="{0D0A64C0-C76D-432B-9639-B75B25A0D02D}"/>
              </a:ext>
            </a:extLst>
          </p:cNvPr>
          <p:cNvSpPr txBox="1"/>
          <p:nvPr/>
        </p:nvSpPr>
        <p:spPr>
          <a:xfrm>
            <a:off x="6306945" y="5931469"/>
            <a:ext cx="12906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00" dirty="0"/>
              <a:t>③</a:t>
            </a:r>
            <a:endParaRPr lang="zh-CN" altLang="en-US" sz="500" dirty="0"/>
          </a:p>
        </p:txBody>
      </p:sp>
      <p:sp>
        <p:nvSpPr>
          <p:cNvPr id="122" name="文本框 121">
            <a:extLst>
              <a:ext uri="{FF2B5EF4-FFF2-40B4-BE49-F238E27FC236}">
                <a16:creationId xmlns:a16="http://schemas.microsoft.com/office/drawing/2014/main" id="{FD2B3F8F-F26A-4344-BB21-F1B355061650}"/>
              </a:ext>
            </a:extLst>
          </p:cNvPr>
          <p:cNvSpPr txBox="1"/>
          <p:nvPr/>
        </p:nvSpPr>
        <p:spPr>
          <a:xfrm>
            <a:off x="6428620" y="5931734"/>
            <a:ext cx="12906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00" dirty="0"/>
              <a:t>④</a:t>
            </a:r>
            <a:endParaRPr lang="zh-CN" altLang="en-US" sz="500" dirty="0"/>
          </a:p>
        </p:txBody>
      </p:sp>
      <p:sp>
        <p:nvSpPr>
          <p:cNvPr id="123" name="文本框 122">
            <a:extLst>
              <a:ext uri="{FF2B5EF4-FFF2-40B4-BE49-F238E27FC236}">
                <a16:creationId xmlns:a16="http://schemas.microsoft.com/office/drawing/2014/main" id="{1CEC7931-2E71-4C19-8252-84AC4A414556}"/>
              </a:ext>
            </a:extLst>
          </p:cNvPr>
          <p:cNvSpPr txBox="1"/>
          <p:nvPr/>
        </p:nvSpPr>
        <p:spPr>
          <a:xfrm>
            <a:off x="6558879" y="5933850"/>
            <a:ext cx="12906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00" dirty="0"/>
              <a:t>⑤</a:t>
            </a:r>
            <a:endParaRPr lang="zh-CN" altLang="en-US" sz="500" dirty="0"/>
          </a:p>
        </p:txBody>
      </p:sp>
      <p:sp>
        <p:nvSpPr>
          <p:cNvPr id="124" name="文本框 123">
            <a:extLst>
              <a:ext uri="{FF2B5EF4-FFF2-40B4-BE49-F238E27FC236}">
                <a16:creationId xmlns:a16="http://schemas.microsoft.com/office/drawing/2014/main" id="{A37E65A5-68B6-4B32-BF24-5031C6389DEB}"/>
              </a:ext>
            </a:extLst>
          </p:cNvPr>
          <p:cNvSpPr txBox="1"/>
          <p:nvPr/>
        </p:nvSpPr>
        <p:spPr>
          <a:xfrm>
            <a:off x="7077291" y="3710264"/>
            <a:ext cx="12906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00" dirty="0"/>
              <a:t>①</a:t>
            </a:r>
            <a:endParaRPr lang="zh-CN" altLang="en-US" sz="500" dirty="0"/>
          </a:p>
        </p:txBody>
      </p:sp>
      <p:sp>
        <p:nvSpPr>
          <p:cNvPr id="125" name="文本框 124">
            <a:extLst>
              <a:ext uri="{FF2B5EF4-FFF2-40B4-BE49-F238E27FC236}">
                <a16:creationId xmlns:a16="http://schemas.microsoft.com/office/drawing/2014/main" id="{8897DBD7-A7AB-47A9-8EC1-24B6E4DF36E2}"/>
              </a:ext>
            </a:extLst>
          </p:cNvPr>
          <p:cNvSpPr txBox="1"/>
          <p:nvPr/>
        </p:nvSpPr>
        <p:spPr>
          <a:xfrm>
            <a:off x="7076739" y="3582898"/>
            <a:ext cx="12906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00" dirty="0"/>
              <a:t>②</a:t>
            </a:r>
            <a:endParaRPr lang="zh-CN" altLang="en-US" sz="500" dirty="0"/>
          </a:p>
        </p:txBody>
      </p:sp>
      <p:sp>
        <p:nvSpPr>
          <p:cNvPr id="126" name="文本框 125">
            <a:extLst>
              <a:ext uri="{FF2B5EF4-FFF2-40B4-BE49-F238E27FC236}">
                <a16:creationId xmlns:a16="http://schemas.microsoft.com/office/drawing/2014/main" id="{1FC68934-A94B-46EF-B498-0A04E6167D48}"/>
              </a:ext>
            </a:extLst>
          </p:cNvPr>
          <p:cNvSpPr txBox="1"/>
          <p:nvPr/>
        </p:nvSpPr>
        <p:spPr>
          <a:xfrm>
            <a:off x="7077291" y="3454702"/>
            <a:ext cx="12906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00" dirty="0"/>
              <a:t>③</a:t>
            </a:r>
            <a:endParaRPr lang="zh-CN" altLang="en-US" sz="500" dirty="0"/>
          </a:p>
        </p:txBody>
      </p:sp>
      <p:sp>
        <p:nvSpPr>
          <p:cNvPr id="127" name="文本框 126">
            <a:extLst>
              <a:ext uri="{FF2B5EF4-FFF2-40B4-BE49-F238E27FC236}">
                <a16:creationId xmlns:a16="http://schemas.microsoft.com/office/drawing/2014/main" id="{EBBA235D-CA4A-4897-9922-BDC388719E6F}"/>
              </a:ext>
            </a:extLst>
          </p:cNvPr>
          <p:cNvSpPr txBox="1"/>
          <p:nvPr/>
        </p:nvSpPr>
        <p:spPr>
          <a:xfrm>
            <a:off x="6475392" y="1635815"/>
            <a:ext cx="12906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00" dirty="0"/>
              <a:t>①</a:t>
            </a:r>
            <a:endParaRPr lang="zh-CN" altLang="en-US" sz="500" dirty="0"/>
          </a:p>
        </p:txBody>
      </p:sp>
      <p:sp>
        <p:nvSpPr>
          <p:cNvPr id="128" name="文本框 127">
            <a:extLst>
              <a:ext uri="{FF2B5EF4-FFF2-40B4-BE49-F238E27FC236}">
                <a16:creationId xmlns:a16="http://schemas.microsoft.com/office/drawing/2014/main" id="{1F10EB4E-3392-48AA-A85D-0B6AFE33E998}"/>
              </a:ext>
            </a:extLst>
          </p:cNvPr>
          <p:cNvSpPr txBox="1"/>
          <p:nvPr/>
        </p:nvSpPr>
        <p:spPr>
          <a:xfrm>
            <a:off x="6613221" y="1632284"/>
            <a:ext cx="12906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00" dirty="0"/>
              <a:t>②</a:t>
            </a:r>
            <a:endParaRPr lang="zh-CN" altLang="en-US" sz="500" dirty="0"/>
          </a:p>
        </p:txBody>
      </p:sp>
      <p:sp>
        <p:nvSpPr>
          <p:cNvPr id="129" name="文本框 128">
            <a:extLst>
              <a:ext uri="{FF2B5EF4-FFF2-40B4-BE49-F238E27FC236}">
                <a16:creationId xmlns:a16="http://schemas.microsoft.com/office/drawing/2014/main" id="{35710030-52E2-4E92-8B0B-26AA42B5C0EF}"/>
              </a:ext>
            </a:extLst>
          </p:cNvPr>
          <p:cNvSpPr txBox="1"/>
          <p:nvPr/>
        </p:nvSpPr>
        <p:spPr>
          <a:xfrm>
            <a:off x="6737083" y="1635815"/>
            <a:ext cx="12906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00" dirty="0"/>
              <a:t>③</a:t>
            </a:r>
            <a:endParaRPr lang="zh-CN" altLang="en-US" sz="500" dirty="0"/>
          </a:p>
        </p:txBody>
      </p:sp>
      <p:sp>
        <p:nvSpPr>
          <p:cNvPr id="130" name="文本框 129">
            <a:extLst>
              <a:ext uri="{FF2B5EF4-FFF2-40B4-BE49-F238E27FC236}">
                <a16:creationId xmlns:a16="http://schemas.microsoft.com/office/drawing/2014/main" id="{CA9923D0-99FE-4BCF-99EE-FC2F8B5577FF}"/>
              </a:ext>
            </a:extLst>
          </p:cNvPr>
          <p:cNvSpPr txBox="1"/>
          <p:nvPr/>
        </p:nvSpPr>
        <p:spPr>
          <a:xfrm>
            <a:off x="6865665" y="1632284"/>
            <a:ext cx="12906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00" dirty="0"/>
              <a:t>④</a:t>
            </a:r>
            <a:endParaRPr lang="zh-CN" altLang="en-US" sz="500" dirty="0"/>
          </a:p>
        </p:txBody>
      </p:sp>
      <p:sp>
        <p:nvSpPr>
          <p:cNvPr id="131" name="文本框 130">
            <a:extLst>
              <a:ext uri="{FF2B5EF4-FFF2-40B4-BE49-F238E27FC236}">
                <a16:creationId xmlns:a16="http://schemas.microsoft.com/office/drawing/2014/main" id="{12E8310D-EECE-43B0-A8C4-399CE98AF507}"/>
              </a:ext>
            </a:extLst>
          </p:cNvPr>
          <p:cNvSpPr txBox="1"/>
          <p:nvPr/>
        </p:nvSpPr>
        <p:spPr>
          <a:xfrm>
            <a:off x="6993274" y="1633577"/>
            <a:ext cx="12906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00" dirty="0"/>
              <a:t>⑤</a:t>
            </a:r>
            <a:endParaRPr lang="zh-CN" altLang="en-US" sz="500" dirty="0"/>
          </a:p>
        </p:txBody>
      </p:sp>
      <p:sp>
        <p:nvSpPr>
          <p:cNvPr id="132" name="文本框 131">
            <a:extLst>
              <a:ext uri="{FF2B5EF4-FFF2-40B4-BE49-F238E27FC236}">
                <a16:creationId xmlns:a16="http://schemas.microsoft.com/office/drawing/2014/main" id="{8F130EEA-04AC-4BCF-95E6-970B9D3312AF}"/>
              </a:ext>
            </a:extLst>
          </p:cNvPr>
          <p:cNvSpPr txBox="1"/>
          <p:nvPr/>
        </p:nvSpPr>
        <p:spPr>
          <a:xfrm>
            <a:off x="7130042" y="1630867"/>
            <a:ext cx="12906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00" dirty="0"/>
              <a:t>⑥</a:t>
            </a:r>
            <a:endParaRPr lang="zh-CN" altLang="en-US" sz="500" dirty="0"/>
          </a:p>
        </p:txBody>
      </p:sp>
      <p:sp>
        <p:nvSpPr>
          <p:cNvPr id="133" name="文本框 132">
            <a:extLst>
              <a:ext uri="{FF2B5EF4-FFF2-40B4-BE49-F238E27FC236}">
                <a16:creationId xmlns:a16="http://schemas.microsoft.com/office/drawing/2014/main" id="{BA3F08A9-EA40-4BEB-BDEE-35D82311C16C}"/>
              </a:ext>
            </a:extLst>
          </p:cNvPr>
          <p:cNvSpPr txBox="1"/>
          <p:nvPr/>
        </p:nvSpPr>
        <p:spPr>
          <a:xfrm>
            <a:off x="7249326" y="1632283"/>
            <a:ext cx="12906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00" dirty="0"/>
              <a:t>⑦</a:t>
            </a:r>
            <a:endParaRPr lang="zh-CN" altLang="en-US" sz="500" dirty="0"/>
          </a:p>
        </p:txBody>
      </p:sp>
      <p:sp>
        <p:nvSpPr>
          <p:cNvPr id="134" name="文本框 133">
            <a:extLst>
              <a:ext uri="{FF2B5EF4-FFF2-40B4-BE49-F238E27FC236}">
                <a16:creationId xmlns:a16="http://schemas.microsoft.com/office/drawing/2014/main" id="{436D536A-163C-41F9-8C9F-047133767631}"/>
              </a:ext>
            </a:extLst>
          </p:cNvPr>
          <p:cNvSpPr txBox="1"/>
          <p:nvPr/>
        </p:nvSpPr>
        <p:spPr>
          <a:xfrm>
            <a:off x="7078879" y="3327638"/>
            <a:ext cx="12906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00" dirty="0"/>
              <a:t>④</a:t>
            </a:r>
            <a:endParaRPr lang="zh-CN" altLang="en-US" sz="500" dirty="0"/>
          </a:p>
        </p:txBody>
      </p:sp>
      <p:sp>
        <p:nvSpPr>
          <p:cNvPr id="135" name="文本框 134">
            <a:extLst>
              <a:ext uri="{FF2B5EF4-FFF2-40B4-BE49-F238E27FC236}">
                <a16:creationId xmlns:a16="http://schemas.microsoft.com/office/drawing/2014/main" id="{EEB5573C-A57B-4454-975B-0DD1FD322445}"/>
              </a:ext>
            </a:extLst>
          </p:cNvPr>
          <p:cNvSpPr txBox="1"/>
          <p:nvPr/>
        </p:nvSpPr>
        <p:spPr>
          <a:xfrm>
            <a:off x="7074578" y="3198279"/>
            <a:ext cx="12906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00" dirty="0"/>
              <a:t>⑤</a:t>
            </a:r>
            <a:endParaRPr lang="zh-CN" altLang="en-US" sz="500" dirty="0"/>
          </a:p>
        </p:txBody>
      </p:sp>
      <p:sp>
        <p:nvSpPr>
          <p:cNvPr id="136" name="文本框 135">
            <a:extLst>
              <a:ext uri="{FF2B5EF4-FFF2-40B4-BE49-F238E27FC236}">
                <a16:creationId xmlns:a16="http://schemas.microsoft.com/office/drawing/2014/main" id="{C067F7C4-9EED-42DC-BFB9-D236B6491F3B}"/>
              </a:ext>
            </a:extLst>
          </p:cNvPr>
          <p:cNvSpPr txBox="1"/>
          <p:nvPr/>
        </p:nvSpPr>
        <p:spPr>
          <a:xfrm>
            <a:off x="7074578" y="3076155"/>
            <a:ext cx="12906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00" dirty="0"/>
              <a:t>⑥</a:t>
            </a:r>
            <a:endParaRPr lang="zh-CN" altLang="en-US" sz="500" dirty="0"/>
          </a:p>
        </p:txBody>
      </p:sp>
      <p:sp>
        <p:nvSpPr>
          <p:cNvPr id="137" name="文本框 136">
            <a:extLst>
              <a:ext uri="{FF2B5EF4-FFF2-40B4-BE49-F238E27FC236}">
                <a16:creationId xmlns:a16="http://schemas.microsoft.com/office/drawing/2014/main" id="{B2354AEC-0735-471B-909F-21BABE9C8E6C}"/>
              </a:ext>
            </a:extLst>
          </p:cNvPr>
          <p:cNvSpPr txBox="1"/>
          <p:nvPr/>
        </p:nvSpPr>
        <p:spPr>
          <a:xfrm>
            <a:off x="6690413" y="5933891"/>
            <a:ext cx="12906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00" dirty="0"/>
              <a:t>⑥</a:t>
            </a:r>
            <a:endParaRPr lang="zh-CN" altLang="en-US" sz="500" dirty="0"/>
          </a:p>
        </p:txBody>
      </p:sp>
      <p:sp>
        <p:nvSpPr>
          <p:cNvPr id="138" name="文本框 137">
            <a:extLst>
              <a:ext uri="{FF2B5EF4-FFF2-40B4-BE49-F238E27FC236}">
                <a16:creationId xmlns:a16="http://schemas.microsoft.com/office/drawing/2014/main" id="{9ECCF85C-0EAD-4315-8E98-7AB4F568332D}"/>
              </a:ext>
            </a:extLst>
          </p:cNvPr>
          <p:cNvSpPr txBox="1"/>
          <p:nvPr/>
        </p:nvSpPr>
        <p:spPr>
          <a:xfrm>
            <a:off x="6814222" y="5936362"/>
            <a:ext cx="12906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00" dirty="0"/>
              <a:t>⑦</a:t>
            </a:r>
            <a:endParaRPr lang="zh-CN" altLang="en-US" sz="500" dirty="0"/>
          </a:p>
        </p:txBody>
      </p:sp>
      <p:sp>
        <p:nvSpPr>
          <p:cNvPr id="139" name="文本框 138">
            <a:extLst>
              <a:ext uri="{FF2B5EF4-FFF2-40B4-BE49-F238E27FC236}">
                <a16:creationId xmlns:a16="http://schemas.microsoft.com/office/drawing/2014/main" id="{271F84EB-D139-4975-A97A-41CE60302C91}"/>
              </a:ext>
            </a:extLst>
          </p:cNvPr>
          <p:cNvSpPr txBox="1"/>
          <p:nvPr/>
        </p:nvSpPr>
        <p:spPr>
          <a:xfrm>
            <a:off x="6945237" y="5935154"/>
            <a:ext cx="12906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00" dirty="0"/>
              <a:t>⑧</a:t>
            </a:r>
            <a:endParaRPr lang="zh-CN" altLang="en-US" sz="500" dirty="0"/>
          </a:p>
        </p:txBody>
      </p:sp>
      <p:sp>
        <p:nvSpPr>
          <p:cNvPr id="140" name="文本框 139">
            <a:extLst>
              <a:ext uri="{FF2B5EF4-FFF2-40B4-BE49-F238E27FC236}">
                <a16:creationId xmlns:a16="http://schemas.microsoft.com/office/drawing/2014/main" id="{11C5D8CE-5067-432F-8EF2-9F471E71857B}"/>
              </a:ext>
            </a:extLst>
          </p:cNvPr>
          <p:cNvSpPr txBox="1"/>
          <p:nvPr/>
        </p:nvSpPr>
        <p:spPr>
          <a:xfrm>
            <a:off x="7069570" y="5934061"/>
            <a:ext cx="12906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00" dirty="0"/>
              <a:t>⑨</a:t>
            </a:r>
            <a:endParaRPr lang="zh-CN" altLang="en-US" sz="500" dirty="0"/>
          </a:p>
        </p:txBody>
      </p:sp>
      <p:sp>
        <p:nvSpPr>
          <p:cNvPr id="141" name="文本框 140">
            <a:extLst>
              <a:ext uri="{FF2B5EF4-FFF2-40B4-BE49-F238E27FC236}">
                <a16:creationId xmlns:a16="http://schemas.microsoft.com/office/drawing/2014/main" id="{E98B92D2-C5E8-44F5-A66C-E2E94CF98749}"/>
              </a:ext>
            </a:extLst>
          </p:cNvPr>
          <p:cNvSpPr txBox="1"/>
          <p:nvPr/>
        </p:nvSpPr>
        <p:spPr>
          <a:xfrm>
            <a:off x="7195364" y="5935154"/>
            <a:ext cx="12906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00" dirty="0"/>
              <a:t>⑩</a:t>
            </a:r>
            <a:endParaRPr lang="zh-CN" altLang="en-US" sz="500" dirty="0"/>
          </a:p>
        </p:txBody>
      </p:sp>
      <p:sp>
        <p:nvSpPr>
          <p:cNvPr id="143" name="文本框 142">
            <a:extLst>
              <a:ext uri="{FF2B5EF4-FFF2-40B4-BE49-F238E27FC236}">
                <a16:creationId xmlns:a16="http://schemas.microsoft.com/office/drawing/2014/main" id="{247EDFE1-35BF-4997-B157-8AFD8FDEBDDF}"/>
              </a:ext>
            </a:extLst>
          </p:cNvPr>
          <p:cNvSpPr txBox="1"/>
          <p:nvPr/>
        </p:nvSpPr>
        <p:spPr>
          <a:xfrm>
            <a:off x="7324334" y="5938614"/>
            <a:ext cx="12906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00" dirty="0"/>
              <a:t>⑪</a:t>
            </a:r>
          </a:p>
        </p:txBody>
      </p:sp>
      <p:sp>
        <p:nvSpPr>
          <p:cNvPr id="144" name="文本框 143">
            <a:extLst>
              <a:ext uri="{FF2B5EF4-FFF2-40B4-BE49-F238E27FC236}">
                <a16:creationId xmlns:a16="http://schemas.microsoft.com/office/drawing/2014/main" id="{A0D4A834-6C6F-41C0-8212-4826A897BCE3}"/>
              </a:ext>
            </a:extLst>
          </p:cNvPr>
          <p:cNvSpPr txBox="1"/>
          <p:nvPr/>
        </p:nvSpPr>
        <p:spPr>
          <a:xfrm>
            <a:off x="7448287" y="5940993"/>
            <a:ext cx="12906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00" dirty="0"/>
              <a:t>⑫</a:t>
            </a:r>
          </a:p>
        </p:txBody>
      </p:sp>
      <p:sp>
        <p:nvSpPr>
          <p:cNvPr id="145" name="文本框 144">
            <a:extLst>
              <a:ext uri="{FF2B5EF4-FFF2-40B4-BE49-F238E27FC236}">
                <a16:creationId xmlns:a16="http://schemas.microsoft.com/office/drawing/2014/main" id="{B865A052-2F8A-4ADE-AE4E-131B8551B194}"/>
              </a:ext>
            </a:extLst>
          </p:cNvPr>
          <p:cNvSpPr txBox="1"/>
          <p:nvPr/>
        </p:nvSpPr>
        <p:spPr>
          <a:xfrm>
            <a:off x="8710500" y="5576473"/>
            <a:ext cx="309676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Vin</a:t>
            </a:r>
            <a:endParaRPr lang="zh-CN" altLang="en-US" sz="5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46" name="文本框 145">
            <a:extLst>
              <a:ext uri="{FF2B5EF4-FFF2-40B4-BE49-F238E27FC236}">
                <a16:creationId xmlns:a16="http://schemas.microsoft.com/office/drawing/2014/main" id="{5ECE802D-8791-475E-8D76-EA99B65D33F3}"/>
              </a:ext>
            </a:extLst>
          </p:cNvPr>
          <p:cNvSpPr txBox="1"/>
          <p:nvPr/>
        </p:nvSpPr>
        <p:spPr>
          <a:xfrm>
            <a:off x="8739075" y="5341254"/>
            <a:ext cx="309676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 err="1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Vss</a:t>
            </a:r>
            <a:endParaRPr lang="zh-CN" altLang="en-US" sz="5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47" name="文本框 146">
            <a:extLst>
              <a:ext uri="{FF2B5EF4-FFF2-40B4-BE49-F238E27FC236}">
                <a16:creationId xmlns:a16="http://schemas.microsoft.com/office/drawing/2014/main" id="{FA5FCF41-6FBF-4242-975A-7E6B6DAE593A}"/>
              </a:ext>
            </a:extLst>
          </p:cNvPr>
          <p:cNvSpPr txBox="1"/>
          <p:nvPr/>
        </p:nvSpPr>
        <p:spPr>
          <a:xfrm>
            <a:off x="8720025" y="5091850"/>
            <a:ext cx="309676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CE</a:t>
            </a:r>
            <a:endParaRPr lang="zh-CN" altLang="en-US" sz="5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48" name="文本框 147">
            <a:extLst>
              <a:ext uri="{FF2B5EF4-FFF2-40B4-BE49-F238E27FC236}">
                <a16:creationId xmlns:a16="http://schemas.microsoft.com/office/drawing/2014/main" id="{2C239B11-71B0-46C6-A1D5-7E8CEBA45EEE}"/>
              </a:ext>
            </a:extLst>
          </p:cNvPr>
          <p:cNvSpPr txBox="1"/>
          <p:nvPr/>
        </p:nvSpPr>
        <p:spPr>
          <a:xfrm>
            <a:off x="7933284" y="5094368"/>
            <a:ext cx="348715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 err="1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Vout</a:t>
            </a:r>
            <a:endParaRPr lang="zh-CN" altLang="en-US" sz="5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49" name="文本框 148">
            <a:extLst>
              <a:ext uri="{FF2B5EF4-FFF2-40B4-BE49-F238E27FC236}">
                <a16:creationId xmlns:a16="http://schemas.microsoft.com/office/drawing/2014/main" id="{BD3396A2-1F0B-455A-BC09-3F556041FB76}"/>
              </a:ext>
            </a:extLst>
          </p:cNvPr>
          <p:cNvSpPr txBox="1"/>
          <p:nvPr/>
        </p:nvSpPr>
        <p:spPr>
          <a:xfrm>
            <a:off x="7972323" y="5580335"/>
            <a:ext cx="309676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NC</a:t>
            </a:r>
            <a:endParaRPr lang="zh-CN" altLang="en-US" sz="5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cxnSp>
        <p:nvCxnSpPr>
          <p:cNvPr id="154" name="直接连接符 153">
            <a:extLst>
              <a:ext uri="{FF2B5EF4-FFF2-40B4-BE49-F238E27FC236}">
                <a16:creationId xmlns:a16="http://schemas.microsoft.com/office/drawing/2014/main" id="{ED7CE5E8-6382-4366-B16F-5EC69117A2DD}"/>
              </a:ext>
            </a:extLst>
          </p:cNvPr>
          <p:cNvCxnSpPr>
            <a:cxnSpLocks/>
          </p:cNvCxnSpPr>
          <p:nvPr/>
        </p:nvCxnSpPr>
        <p:spPr>
          <a:xfrm>
            <a:off x="8184861" y="2646068"/>
            <a:ext cx="197358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文本框 155">
            <a:extLst>
              <a:ext uri="{FF2B5EF4-FFF2-40B4-BE49-F238E27FC236}">
                <a16:creationId xmlns:a16="http://schemas.microsoft.com/office/drawing/2014/main" id="{7F066F46-61ED-41F6-A53B-31FDEEA25F47}"/>
              </a:ext>
            </a:extLst>
          </p:cNvPr>
          <p:cNvSpPr txBox="1"/>
          <p:nvPr/>
        </p:nvSpPr>
        <p:spPr>
          <a:xfrm>
            <a:off x="9672620" y="2491264"/>
            <a:ext cx="61475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同时也接外壳</a:t>
            </a:r>
          </a:p>
        </p:txBody>
      </p:sp>
      <p:cxnSp>
        <p:nvCxnSpPr>
          <p:cNvPr id="157" name="直接连接符 156">
            <a:extLst>
              <a:ext uri="{FF2B5EF4-FFF2-40B4-BE49-F238E27FC236}">
                <a16:creationId xmlns:a16="http://schemas.microsoft.com/office/drawing/2014/main" id="{5DDCCF2A-A769-4327-B0C7-6B3E3E95B055}"/>
              </a:ext>
            </a:extLst>
          </p:cNvPr>
          <p:cNvCxnSpPr>
            <a:cxnSpLocks/>
          </p:cNvCxnSpPr>
          <p:nvPr/>
        </p:nvCxnSpPr>
        <p:spPr>
          <a:xfrm>
            <a:off x="8184861" y="4274837"/>
            <a:ext cx="194827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文本框 157">
            <a:extLst>
              <a:ext uri="{FF2B5EF4-FFF2-40B4-BE49-F238E27FC236}">
                <a16:creationId xmlns:a16="http://schemas.microsoft.com/office/drawing/2014/main" id="{5835CC65-70BF-4510-9E99-2AAD42098D5A}"/>
              </a:ext>
            </a:extLst>
          </p:cNvPr>
          <p:cNvSpPr txBox="1"/>
          <p:nvPr/>
        </p:nvSpPr>
        <p:spPr>
          <a:xfrm>
            <a:off x="9662308" y="4298947"/>
            <a:ext cx="567845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同时也接外壳</a:t>
            </a:r>
          </a:p>
        </p:txBody>
      </p:sp>
      <p:pic>
        <p:nvPicPr>
          <p:cNvPr id="160" name="图片 159">
            <a:extLst>
              <a:ext uri="{FF2B5EF4-FFF2-40B4-BE49-F238E27FC236}">
                <a16:creationId xmlns:a16="http://schemas.microsoft.com/office/drawing/2014/main" id="{F92C9BFC-795D-454E-AF2D-9A6FC69354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0874" y="3047161"/>
            <a:ext cx="1755118" cy="763677"/>
          </a:xfrm>
          <a:prstGeom prst="rect">
            <a:avLst/>
          </a:prstGeom>
        </p:spPr>
      </p:pic>
      <p:cxnSp>
        <p:nvCxnSpPr>
          <p:cNvPr id="162" name="直接连接符 161">
            <a:extLst>
              <a:ext uri="{FF2B5EF4-FFF2-40B4-BE49-F238E27FC236}">
                <a16:creationId xmlns:a16="http://schemas.microsoft.com/office/drawing/2014/main" id="{4A15A0D2-1E2F-410B-B03F-C5A79BB88FF8}"/>
              </a:ext>
            </a:extLst>
          </p:cNvPr>
          <p:cNvCxnSpPr>
            <a:cxnSpLocks/>
          </p:cNvCxnSpPr>
          <p:nvPr/>
        </p:nvCxnSpPr>
        <p:spPr>
          <a:xfrm>
            <a:off x="10158450" y="2643779"/>
            <a:ext cx="1709700" cy="8724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直接连接符 165">
            <a:extLst>
              <a:ext uri="{FF2B5EF4-FFF2-40B4-BE49-F238E27FC236}">
                <a16:creationId xmlns:a16="http://schemas.microsoft.com/office/drawing/2014/main" id="{93FBFB0F-3FE3-442F-AE90-252ED37FF1C3}"/>
              </a:ext>
            </a:extLst>
          </p:cNvPr>
          <p:cNvCxnSpPr>
            <a:cxnSpLocks/>
          </p:cNvCxnSpPr>
          <p:nvPr/>
        </p:nvCxnSpPr>
        <p:spPr>
          <a:xfrm flipV="1">
            <a:off x="8184860" y="2844290"/>
            <a:ext cx="1725585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直接连接符 168">
            <a:extLst>
              <a:ext uri="{FF2B5EF4-FFF2-40B4-BE49-F238E27FC236}">
                <a16:creationId xmlns:a16="http://schemas.microsoft.com/office/drawing/2014/main" id="{8DD8A7C6-7A51-475C-B1FB-A489CCEC8144}"/>
              </a:ext>
            </a:extLst>
          </p:cNvPr>
          <p:cNvCxnSpPr>
            <a:cxnSpLocks/>
          </p:cNvCxnSpPr>
          <p:nvPr/>
        </p:nvCxnSpPr>
        <p:spPr>
          <a:xfrm>
            <a:off x="9908041" y="2843894"/>
            <a:ext cx="716197" cy="68809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接连接符 170">
            <a:extLst>
              <a:ext uri="{FF2B5EF4-FFF2-40B4-BE49-F238E27FC236}">
                <a16:creationId xmlns:a16="http://schemas.microsoft.com/office/drawing/2014/main" id="{B0EBC8AA-83CD-4482-80F6-DE16283A2AA4}"/>
              </a:ext>
            </a:extLst>
          </p:cNvPr>
          <p:cNvCxnSpPr>
            <a:cxnSpLocks/>
          </p:cNvCxnSpPr>
          <p:nvPr/>
        </p:nvCxnSpPr>
        <p:spPr>
          <a:xfrm flipV="1">
            <a:off x="8182456" y="4074721"/>
            <a:ext cx="1725585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直接连接符 172">
            <a:extLst>
              <a:ext uri="{FF2B5EF4-FFF2-40B4-BE49-F238E27FC236}">
                <a16:creationId xmlns:a16="http://schemas.microsoft.com/office/drawing/2014/main" id="{44FB7CB1-ABBB-4388-9BB9-D3DE7D6B5B6A}"/>
              </a:ext>
            </a:extLst>
          </p:cNvPr>
          <p:cNvCxnSpPr>
            <a:cxnSpLocks/>
          </p:cNvCxnSpPr>
          <p:nvPr/>
        </p:nvCxnSpPr>
        <p:spPr>
          <a:xfrm flipV="1">
            <a:off x="9908041" y="3525434"/>
            <a:ext cx="716197" cy="5492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直接连接符 179">
            <a:extLst>
              <a:ext uri="{FF2B5EF4-FFF2-40B4-BE49-F238E27FC236}">
                <a16:creationId xmlns:a16="http://schemas.microsoft.com/office/drawing/2014/main" id="{647F9B19-5F06-4527-B3D8-3B758F357666}"/>
              </a:ext>
            </a:extLst>
          </p:cNvPr>
          <p:cNvCxnSpPr>
            <a:cxnSpLocks/>
          </p:cNvCxnSpPr>
          <p:nvPr/>
        </p:nvCxnSpPr>
        <p:spPr>
          <a:xfrm flipV="1">
            <a:off x="10133139" y="3525434"/>
            <a:ext cx="1735011" cy="7452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直接连接符 183">
            <a:extLst>
              <a:ext uri="{FF2B5EF4-FFF2-40B4-BE49-F238E27FC236}">
                <a16:creationId xmlns:a16="http://schemas.microsoft.com/office/drawing/2014/main" id="{C05233CC-8253-44C5-963B-CD383C6DBCA6}"/>
              </a:ext>
            </a:extLst>
          </p:cNvPr>
          <p:cNvCxnSpPr>
            <a:cxnSpLocks/>
          </p:cNvCxnSpPr>
          <p:nvPr/>
        </p:nvCxnSpPr>
        <p:spPr>
          <a:xfrm>
            <a:off x="8953502" y="5184078"/>
            <a:ext cx="8889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直接连接符 184">
            <a:extLst>
              <a:ext uri="{FF2B5EF4-FFF2-40B4-BE49-F238E27FC236}">
                <a16:creationId xmlns:a16="http://schemas.microsoft.com/office/drawing/2014/main" id="{C5935D9A-2EB3-4B5A-BAAF-8FCAD9C3880D}"/>
              </a:ext>
            </a:extLst>
          </p:cNvPr>
          <p:cNvCxnSpPr>
            <a:cxnSpLocks/>
          </p:cNvCxnSpPr>
          <p:nvPr/>
        </p:nvCxnSpPr>
        <p:spPr>
          <a:xfrm>
            <a:off x="8975726" y="5668806"/>
            <a:ext cx="7302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直接连接符 186">
            <a:extLst>
              <a:ext uri="{FF2B5EF4-FFF2-40B4-BE49-F238E27FC236}">
                <a16:creationId xmlns:a16="http://schemas.microsoft.com/office/drawing/2014/main" id="{9D6655A3-4E2A-43F0-BDAF-2EFAE594AE0D}"/>
              </a:ext>
            </a:extLst>
          </p:cNvPr>
          <p:cNvCxnSpPr>
            <a:cxnSpLocks/>
          </p:cNvCxnSpPr>
          <p:nvPr/>
        </p:nvCxnSpPr>
        <p:spPr>
          <a:xfrm>
            <a:off x="9042401" y="5189377"/>
            <a:ext cx="0" cy="49231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直接连接符 189">
            <a:extLst>
              <a:ext uri="{FF2B5EF4-FFF2-40B4-BE49-F238E27FC236}">
                <a16:creationId xmlns:a16="http://schemas.microsoft.com/office/drawing/2014/main" id="{D201253E-47ED-4168-BC7C-1A9B484F68E7}"/>
              </a:ext>
            </a:extLst>
          </p:cNvPr>
          <p:cNvCxnSpPr>
            <a:cxnSpLocks/>
          </p:cNvCxnSpPr>
          <p:nvPr/>
        </p:nvCxnSpPr>
        <p:spPr>
          <a:xfrm>
            <a:off x="9048751" y="5412362"/>
            <a:ext cx="19764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直接连接符 190">
            <a:extLst>
              <a:ext uri="{FF2B5EF4-FFF2-40B4-BE49-F238E27FC236}">
                <a16:creationId xmlns:a16="http://schemas.microsoft.com/office/drawing/2014/main" id="{8A1461D9-3FE6-4561-B3E4-56DACEFBB637}"/>
              </a:ext>
            </a:extLst>
          </p:cNvPr>
          <p:cNvCxnSpPr>
            <a:cxnSpLocks/>
          </p:cNvCxnSpPr>
          <p:nvPr/>
        </p:nvCxnSpPr>
        <p:spPr>
          <a:xfrm>
            <a:off x="8202205" y="4074721"/>
            <a:ext cx="1050012" cy="13447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直接连接符 203">
            <a:extLst>
              <a:ext uri="{FF2B5EF4-FFF2-40B4-BE49-F238E27FC236}">
                <a16:creationId xmlns:a16="http://schemas.microsoft.com/office/drawing/2014/main" id="{AAAF2645-D347-477F-A55D-95C59F3AC6F9}"/>
              </a:ext>
            </a:extLst>
          </p:cNvPr>
          <p:cNvCxnSpPr>
            <a:cxnSpLocks/>
            <a:endCxn id="15" idx="1"/>
          </p:cNvCxnSpPr>
          <p:nvPr/>
        </p:nvCxnSpPr>
        <p:spPr>
          <a:xfrm>
            <a:off x="6929143" y="1930400"/>
            <a:ext cx="806631" cy="133505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直接连接符 206">
            <a:extLst>
              <a:ext uri="{FF2B5EF4-FFF2-40B4-BE49-F238E27FC236}">
                <a16:creationId xmlns:a16="http://schemas.microsoft.com/office/drawing/2014/main" id="{AC506A8C-98CE-4DB6-B9E2-7D82BA180F76}"/>
              </a:ext>
            </a:extLst>
          </p:cNvPr>
          <p:cNvCxnSpPr>
            <a:cxnSpLocks/>
            <a:stCxn id="47" idx="3"/>
            <a:endCxn id="14" idx="1"/>
          </p:cNvCxnSpPr>
          <p:nvPr/>
        </p:nvCxnSpPr>
        <p:spPr>
          <a:xfrm>
            <a:off x="7063426" y="1900625"/>
            <a:ext cx="672347" cy="14966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直接连接符 209">
            <a:extLst>
              <a:ext uri="{FF2B5EF4-FFF2-40B4-BE49-F238E27FC236}">
                <a16:creationId xmlns:a16="http://schemas.microsoft.com/office/drawing/2014/main" id="{47C4C3DC-1003-4E3B-A24A-FF82BEBB6E8A}"/>
              </a:ext>
            </a:extLst>
          </p:cNvPr>
          <p:cNvCxnSpPr>
            <a:cxnSpLocks/>
            <a:endCxn id="13" idx="1"/>
          </p:cNvCxnSpPr>
          <p:nvPr/>
        </p:nvCxnSpPr>
        <p:spPr>
          <a:xfrm>
            <a:off x="6931194" y="1943383"/>
            <a:ext cx="804580" cy="15820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直接连接符 212">
            <a:extLst>
              <a:ext uri="{FF2B5EF4-FFF2-40B4-BE49-F238E27FC236}">
                <a16:creationId xmlns:a16="http://schemas.microsoft.com/office/drawing/2014/main" id="{AC34099D-FA13-4092-89D5-88AD253AC1C7}"/>
              </a:ext>
            </a:extLst>
          </p:cNvPr>
          <p:cNvCxnSpPr>
            <a:cxnSpLocks/>
            <a:stCxn id="47" idx="3"/>
            <a:endCxn id="12" idx="1"/>
          </p:cNvCxnSpPr>
          <p:nvPr/>
        </p:nvCxnSpPr>
        <p:spPr>
          <a:xfrm>
            <a:off x="7063426" y="1900625"/>
            <a:ext cx="672348" cy="17523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直接连接符 224">
            <a:extLst>
              <a:ext uri="{FF2B5EF4-FFF2-40B4-BE49-F238E27FC236}">
                <a16:creationId xmlns:a16="http://schemas.microsoft.com/office/drawing/2014/main" id="{E1006E60-226B-464A-BF65-1AE42C9ABE3C}"/>
              </a:ext>
            </a:extLst>
          </p:cNvPr>
          <p:cNvCxnSpPr>
            <a:stCxn id="15" idx="3"/>
          </p:cNvCxnSpPr>
          <p:nvPr/>
        </p:nvCxnSpPr>
        <p:spPr>
          <a:xfrm>
            <a:off x="8203624" y="3265453"/>
            <a:ext cx="3267651" cy="25075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直接连接符 225">
            <a:extLst>
              <a:ext uri="{FF2B5EF4-FFF2-40B4-BE49-F238E27FC236}">
                <a16:creationId xmlns:a16="http://schemas.microsoft.com/office/drawing/2014/main" id="{2AF7A595-C789-4065-AF71-773AFE983EB6}"/>
              </a:ext>
            </a:extLst>
          </p:cNvPr>
          <p:cNvCxnSpPr>
            <a:cxnSpLocks/>
            <a:stCxn id="14" idx="3"/>
          </p:cNvCxnSpPr>
          <p:nvPr/>
        </p:nvCxnSpPr>
        <p:spPr>
          <a:xfrm>
            <a:off x="8203622" y="3397244"/>
            <a:ext cx="2845378" cy="12819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9" name="直接连接符 228">
            <a:extLst>
              <a:ext uri="{FF2B5EF4-FFF2-40B4-BE49-F238E27FC236}">
                <a16:creationId xmlns:a16="http://schemas.microsoft.com/office/drawing/2014/main" id="{CB83E54A-CF25-4A2B-81A2-3234CFC87048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8203622" y="3516212"/>
            <a:ext cx="3245428" cy="922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直接连接符 231">
            <a:extLst>
              <a:ext uri="{FF2B5EF4-FFF2-40B4-BE49-F238E27FC236}">
                <a16:creationId xmlns:a16="http://schemas.microsoft.com/office/drawing/2014/main" id="{591903B7-B5D9-4848-A1BE-73BAEFE580FE}"/>
              </a:ext>
            </a:extLst>
          </p:cNvPr>
          <p:cNvCxnSpPr>
            <a:cxnSpLocks/>
          </p:cNvCxnSpPr>
          <p:nvPr/>
        </p:nvCxnSpPr>
        <p:spPr>
          <a:xfrm flipV="1">
            <a:off x="8206336" y="3516212"/>
            <a:ext cx="2842664" cy="136805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9" name="文本框 248">
            <a:extLst>
              <a:ext uri="{FF2B5EF4-FFF2-40B4-BE49-F238E27FC236}">
                <a16:creationId xmlns:a16="http://schemas.microsoft.com/office/drawing/2014/main" id="{769694AE-603D-40FE-8D24-A5A3E7920D76}"/>
              </a:ext>
            </a:extLst>
          </p:cNvPr>
          <p:cNvSpPr txBox="1"/>
          <p:nvPr/>
        </p:nvSpPr>
        <p:spPr>
          <a:xfrm>
            <a:off x="5719827" y="1352820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DTR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50" name="文本框 249">
            <a:extLst>
              <a:ext uri="{FF2B5EF4-FFF2-40B4-BE49-F238E27FC236}">
                <a16:creationId xmlns:a16="http://schemas.microsoft.com/office/drawing/2014/main" id="{7E0DD8C0-7CA1-46EB-ABBC-AF932095E202}"/>
              </a:ext>
            </a:extLst>
          </p:cNvPr>
          <p:cNvSpPr txBox="1"/>
          <p:nvPr/>
        </p:nvSpPr>
        <p:spPr>
          <a:xfrm>
            <a:off x="4852282" y="1350086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RTS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51" name="文本框 250">
            <a:extLst>
              <a:ext uri="{FF2B5EF4-FFF2-40B4-BE49-F238E27FC236}">
                <a16:creationId xmlns:a16="http://schemas.microsoft.com/office/drawing/2014/main" id="{4209E365-6004-4215-9411-B3991E35CBE5}"/>
              </a:ext>
            </a:extLst>
          </p:cNvPr>
          <p:cNvSpPr txBox="1"/>
          <p:nvPr/>
        </p:nvSpPr>
        <p:spPr>
          <a:xfrm>
            <a:off x="4606245" y="768049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EN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52" name="文本框 251">
            <a:extLst>
              <a:ext uri="{FF2B5EF4-FFF2-40B4-BE49-F238E27FC236}">
                <a16:creationId xmlns:a16="http://schemas.microsoft.com/office/drawing/2014/main" id="{7D57D283-5AA8-4AA2-AD80-DD6175772B85}"/>
              </a:ext>
            </a:extLst>
          </p:cNvPr>
          <p:cNvSpPr txBox="1"/>
          <p:nvPr/>
        </p:nvSpPr>
        <p:spPr>
          <a:xfrm>
            <a:off x="5484946" y="769035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GPIO0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cxnSp>
        <p:nvCxnSpPr>
          <p:cNvPr id="254" name="直接箭头连接符 253">
            <a:extLst>
              <a:ext uri="{FF2B5EF4-FFF2-40B4-BE49-F238E27FC236}">
                <a16:creationId xmlns:a16="http://schemas.microsoft.com/office/drawing/2014/main" id="{72CF18BF-C92E-4A23-91B8-63D602DADE30}"/>
              </a:ext>
            </a:extLst>
          </p:cNvPr>
          <p:cNvCxnSpPr>
            <a:cxnSpLocks/>
            <a:stCxn id="249" idx="0"/>
          </p:cNvCxnSpPr>
          <p:nvPr/>
        </p:nvCxnSpPr>
        <p:spPr>
          <a:xfrm flipV="1">
            <a:off x="5894185" y="333375"/>
            <a:ext cx="0" cy="101944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直接箭头连接符 255">
            <a:extLst>
              <a:ext uri="{FF2B5EF4-FFF2-40B4-BE49-F238E27FC236}">
                <a16:creationId xmlns:a16="http://schemas.microsoft.com/office/drawing/2014/main" id="{60245725-F210-43C4-A157-7B1C66E99703}"/>
              </a:ext>
            </a:extLst>
          </p:cNvPr>
          <p:cNvCxnSpPr>
            <a:cxnSpLocks/>
            <a:stCxn id="250" idx="0"/>
          </p:cNvCxnSpPr>
          <p:nvPr/>
        </p:nvCxnSpPr>
        <p:spPr>
          <a:xfrm flipH="1" flipV="1">
            <a:off x="5024837" y="334952"/>
            <a:ext cx="1803" cy="101513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文本框 256">
            <a:extLst>
              <a:ext uri="{FF2B5EF4-FFF2-40B4-BE49-F238E27FC236}">
                <a16:creationId xmlns:a16="http://schemas.microsoft.com/office/drawing/2014/main" id="{40658361-B797-437E-8589-53F04E983CBC}"/>
              </a:ext>
            </a:extLst>
          </p:cNvPr>
          <p:cNvSpPr txBox="1"/>
          <p:nvPr/>
        </p:nvSpPr>
        <p:spPr>
          <a:xfrm>
            <a:off x="4813867" y="184366"/>
            <a:ext cx="4288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【3.3V】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cxnSp>
        <p:nvCxnSpPr>
          <p:cNvPr id="261" name="直接箭头连接符 260">
            <a:extLst>
              <a:ext uri="{FF2B5EF4-FFF2-40B4-BE49-F238E27FC236}">
                <a16:creationId xmlns:a16="http://schemas.microsoft.com/office/drawing/2014/main" id="{FE8DCEEF-CB38-4FEC-9504-9B713613CEB6}"/>
              </a:ext>
            </a:extLst>
          </p:cNvPr>
          <p:cNvCxnSpPr>
            <a:cxnSpLocks/>
            <a:stCxn id="252" idx="0"/>
          </p:cNvCxnSpPr>
          <p:nvPr/>
        </p:nvCxnSpPr>
        <p:spPr>
          <a:xfrm flipV="1">
            <a:off x="5659304" y="204171"/>
            <a:ext cx="2385" cy="56486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文本框 261">
            <a:extLst>
              <a:ext uri="{FF2B5EF4-FFF2-40B4-BE49-F238E27FC236}">
                <a16:creationId xmlns:a16="http://schemas.microsoft.com/office/drawing/2014/main" id="{B64B5A3C-F727-4271-AC3D-986F3FA87CED}"/>
              </a:ext>
            </a:extLst>
          </p:cNvPr>
          <p:cNvSpPr txBox="1"/>
          <p:nvPr/>
        </p:nvSpPr>
        <p:spPr>
          <a:xfrm>
            <a:off x="5140868" y="47837"/>
            <a:ext cx="97123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【3.3V】</a:t>
            </a:r>
            <a:r>
              <a:rPr lang="zh-CN" altLang="en-US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烧录瞬间拉低</a:t>
            </a:r>
          </a:p>
        </p:txBody>
      </p:sp>
      <p:sp>
        <p:nvSpPr>
          <p:cNvPr id="265" name="矩形 264">
            <a:extLst>
              <a:ext uri="{FF2B5EF4-FFF2-40B4-BE49-F238E27FC236}">
                <a16:creationId xmlns:a16="http://schemas.microsoft.com/office/drawing/2014/main" id="{A65273EA-1C1A-4F00-9A2D-423A522043F0}"/>
              </a:ext>
            </a:extLst>
          </p:cNvPr>
          <p:cNvSpPr/>
          <p:nvPr/>
        </p:nvSpPr>
        <p:spPr>
          <a:xfrm>
            <a:off x="6427846" y="4282540"/>
            <a:ext cx="1156591" cy="38267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6" name="文本框 265">
            <a:extLst>
              <a:ext uri="{FF2B5EF4-FFF2-40B4-BE49-F238E27FC236}">
                <a16:creationId xmlns:a16="http://schemas.microsoft.com/office/drawing/2014/main" id="{88404927-DB37-452A-B126-7BAFF1658A8A}"/>
              </a:ext>
            </a:extLst>
          </p:cNvPr>
          <p:cNvSpPr txBox="1"/>
          <p:nvPr/>
        </p:nvSpPr>
        <p:spPr>
          <a:xfrm>
            <a:off x="6735977" y="4501992"/>
            <a:ext cx="550045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没用到，可不管</a:t>
            </a:r>
          </a:p>
        </p:txBody>
      </p:sp>
      <p:sp>
        <p:nvSpPr>
          <p:cNvPr id="267" name="矩形 266">
            <a:extLst>
              <a:ext uri="{FF2B5EF4-FFF2-40B4-BE49-F238E27FC236}">
                <a16:creationId xmlns:a16="http://schemas.microsoft.com/office/drawing/2014/main" id="{29A79E51-73D3-4455-9720-6613F448502C}"/>
              </a:ext>
            </a:extLst>
          </p:cNvPr>
          <p:cNvSpPr/>
          <p:nvPr/>
        </p:nvSpPr>
        <p:spPr>
          <a:xfrm>
            <a:off x="6555384" y="5848491"/>
            <a:ext cx="511010" cy="521263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8" name="矩形 267">
            <a:extLst>
              <a:ext uri="{FF2B5EF4-FFF2-40B4-BE49-F238E27FC236}">
                <a16:creationId xmlns:a16="http://schemas.microsoft.com/office/drawing/2014/main" id="{D3141538-7B9D-4BF7-8D3B-4BEF1E9FA1C4}"/>
              </a:ext>
            </a:extLst>
          </p:cNvPr>
          <p:cNvSpPr/>
          <p:nvPr/>
        </p:nvSpPr>
        <p:spPr>
          <a:xfrm>
            <a:off x="7209849" y="5848491"/>
            <a:ext cx="262893" cy="511879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9" name="文本框 268">
            <a:extLst>
              <a:ext uri="{FF2B5EF4-FFF2-40B4-BE49-F238E27FC236}">
                <a16:creationId xmlns:a16="http://schemas.microsoft.com/office/drawing/2014/main" id="{64FFD057-D365-48F0-96E8-8E3D90E504A1}"/>
              </a:ext>
            </a:extLst>
          </p:cNvPr>
          <p:cNvSpPr txBox="1"/>
          <p:nvPr/>
        </p:nvSpPr>
        <p:spPr>
          <a:xfrm>
            <a:off x="6540674" y="5835111"/>
            <a:ext cx="550045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没用到，可不管</a:t>
            </a:r>
          </a:p>
        </p:txBody>
      </p:sp>
      <p:sp>
        <p:nvSpPr>
          <p:cNvPr id="270" name="文本框 269">
            <a:extLst>
              <a:ext uri="{FF2B5EF4-FFF2-40B4-BE49-F238E27FC236}">
                <a16:creationId xmlns:a16="http://schemas.microsoft.com/office/drawing/2014/main" id="{B9CCDBAF-0E2D-4CDB-9615-0A2840C01383}"/>
              </a:ext>
            </a:extLst>
          </p:cNvPr>
          <p:cNvSpPr txBox="1"/>
          <p:nvPr/>
        </p:nvSpPr>
        <p:spPr>
          <a:xfrm>
            <a:off x="7167779" y="5825765"/>
            <a:ext cx="342222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没用到</a:t>
            </a:r>
          </a:p>
        </p:txBody>
      </p:sp>
      <p:sp>
        <p:nvSpPr>
          <p:cNvPr id="271" name="矩形 270">
            <a:extLst>
              <a:ext uri="{FF2B5EF4-FFF2-40B4-BE49-F238E27FC236}">
                <a16:creationId xmlns:a16="http://schemas.microsoft.com/office/drawing/2014/main" id="{7AD71CE6-1FF9-48F3-BDD7-1E40E9A7508D}"/>
              </a:ext>
            </a:extLst>
          </p:cNvPr>
          <p:cNvSpPr/>
          <p:nvPr/>
        </p:nvSpPr>
        <p:spPr>
          <a:xfrm>
            <a:off x="5826357" y="5794718"/>
            <a:ext cx="252325" cy="245985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2" name="矩形 271">
            <a:extLst>
              <a:ext uri="{FF2B5EF4-FFF2-40B4-BE49-F238E27FC236}">
                <a16:creationId xmlns:a16="http://schemas.microsoft.com/office/drawing/2014/main" id="{719B0733-7B09-4392-A021-932C55583F3A}"/>
              </a:ext>
            </a:extLst>
          </p:cNvPr>
          <p:cNvSpPr/>
          <p:nvPr/>
        </p:nvSpPr>
        <p:spPr>
          <a:xfrm>
            <a:off x="5833662" y="5421416"/>
            <a:ext cx="292533" cy="245231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3" name="矩形 272">
            <a:extLst>
              <a:ext uri="{FF2B5EF4-FFF2-40B4-BE49-F238E27FC236}">
                <a16:creationId xmlns:a16="http://schemas.microsoft.com/office/drawing/2014/main" id="{C01407C7-D15B-4D9E-8673-3EFC1A310A7E}"/>
              </a:ext>
            </a:extLst>
          </p:cNvPr>
          <p:cNvSpPr/>
          <p:nvPr/>
        </p:nvSpPr>
        <p:spPr>
          <a:xfrm>
            <a:off x="5853113" y="4657749"/>
            <a:ext cx="321706" cy="262005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4" name="矩形 273">
            <a:extLst>
              <a:ext uri="{FF2B5EF4-FFF2-40B4-BE49-F238E27FC236}">
                <a16:creationId xmlns:a16="http://schemas.microsoft.com/office/drawing/2014/main" id="{6B827182-2991-4FF0-8939-14BCB8F50B8B}"/>
              </a:ext>
            </a:extLst>
          </p:cNvPr>
          <p:cNvSpPr/>
          <p:nvPr/>
        </p:nvSpPr>
        <p:spPr>
          <a:xfrm>
            <a:off x="5852001" y="5192364"/>
            <a:ext cx="267473" cy="84837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5" name="文本框 274">
            <a:extLst>
              <a:ext uri="{FF2B5EF4-FFF2-40B4-BE49-F238E27FC236}">
                <a16:creationId xmlns:a16="http://schemas.microsoft.com/office/drawing/2014/main" id="{1C56C027-6C6D-409D-9B57-DCFCE4018BA2}"/>
              </a:ext>
            </a:extLst>
          </p:cNvPr>
          <p:cNvSpPr txBox="1"/>
          <p:nvPr/>
        </p:nvSpPr>
        <p:spPr>
          <a:xfrm>
            <a:off x="5907571" y="4706050"/>
            <a:ext cx="342222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没用到</a:t>
            </a:r>
          </a:p>
        </p:txBody>
      </p:sp>
      <p:sp>
        <p:nvSpPr>
          <p:cNvPr id="276" name="矩形 275">
            <a:extLst>
              <a:ext uri="{FF2B5EF4-FFF2-40B4-BE49-F238E27FC236}">
                <a16:creationId xmlns:a16="http://schemas.microsoft.com/office/drawing/2014/main" id="{3F00292E-5E10-483F-AADA-3F658F614291}"/>
              </a:ext>
            </a:extLst>
          </p:cNvPr>
          <p:cNvSpPr/>
          <p:nvPr/>
        </p:nvSpPr>
        <p:spPr>
          <a:xfrm>
            <a:off x="7560539" y="5825393"/>
            <a:ext cx="267473" cy="103696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7" name="矩形 276">
            <a:extLst>
              <a:ext uri="{FF2B5EF4-FFF2-40B4-BE49-F238E27FC236}">
                <a16:creationId xmlns:a16="http://schemas.microsoft.com/office/drawing/2014/main" id="{89CC1522-8243-4365-AF44-65D3C1B01F70}"/>
              </a:ext>
            </a:extLst>
          </p:cNvPr>
          <p:cNvSpPr/>
          <p:nvPr/>
        </p:nvSpPr>
        <p:spPr>
          <a:xfrm>
            <a:off x="7566291" y="5321340"/>
            <a:ext cx="267473" cy="84837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9" name="文本框 278">
            <a:extLst>
              <a:ext uri="{FF2B5EF4-FFF2-40B4-BE49-F238E27FC236}">
                <a16:creationId xmlns:a16="http://schemas.microsoft.com/office/drawing/2014/main" id="{3719D949-F321-4824-A9E6-9095578220BF}"/>
              </a:ext>
            </a:extLst>
          </p:cNvPr>
          <p:cNvSpPr txBox="1"/>
          <p:nvPr/>
        </p:nvSpPr>
        <p:spPr>
          <a:xfrm>
            <a:off x="4158528" y="2942014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VDD_5V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80" name="文本框 279">
            <a:extLst>
              <a:ext uri="{FF2B5EF4-FFF2-40B4-BE49-F238E27FC236}">
                <a16:creationId xmlns:a16="http://schemas.microsoft.com/office/drawing/2014/main" id="{3A69866E-AF8E-4C28-A4F7-228973837B6B}"/>
              </a:ext>
            </a:extLst>
          </p:cNvPr>
          <p:cNvSpPr txBox="1"/>
          <p:nvPr/>
        </p:nvSpPr>
        <p:spPr>
          <a:xfrm>
            <a:off x="4108520" y="3071532"/>
            <a:ext cx="450098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VDD _3.3V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81" name="文本框 280">
            <a:extLst>
              <a:ext uri="{FF2B5EF4-FFF2-40B4-BE49-F238E27FC236}">
                <a16:creationId xmlns:a16="http://schemas.microsoft.com/office/drawing/2014/main" id="{D89AFFF0-F39D-41DF-9477-DB3DC93AB9B3}"/>
              </a:ext>
            </a:extLst>
          </p:cNvPr>
          <p:cNvSpPr txBox="1"/>
          <p:nvPr/>
        </p:nvSpPr>
        <p:spPr>
          <a:xfrm>
            <a:off x="4153337" y="3324972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DC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82" name="文本框 281">
            <a:extLst>
              <a:ext uri="{FF2B5EF4-FFF2-40B4-BE49-F238E27FC236}">
                <a16:creationId xmlns:a16="http://schemas.microsoft.com/office/drawing/2014/main" id="{855AB679-16D5-47B9-9AA6-C6FFCFF4A2DE}"/>
              </a:ext>
            </a:extLst>
          </p:cNvPr>
          <p:cNvSpPr txBox="1"/>
          <p:nvPr/>
        </p:nvSpPr>
        <p:spPr>
          <a:xfrm>
            <a:off x="4150009" y="3452107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GPIO18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83" name="文本框 282">
            <a:extLst>
              <a:ext uri="{FF2B5EF4-FFF2-40B4-BE49-F238E27FC236}">
                <a16:creationId xmlns:a16="http://schemas.microsoft.com/office/drawing/2014/main" id="{593FD437-1838-4407-A8E9-6B40D2BC610C}"/>
              </a:ext>
            </a:extLst>
          </p:cNvPr>
          <p:cNvSpPr txBox="1"/>
          <p:nvPr/>
        </p:nvSpPr>
        <p:spPr>
          <a:xfrm>
            <a:off x="4153337" y="3575390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GPIO23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84" name="文本框 283">
            <a:extLst>
              <a:ext uri="{FF2B5EF4-FFF2-40B4-BE49-F238E27FC236}">
                <a16:creationId xmlns:a16="http://schemas.microsoft.com/office/drawing/2014/main" id="{02CE239F-B9A5-41A7-96B1-324E8D7B5750}"/>
              </a:ext>
            </a:extLst>
          </p:cNvPr>
          <p:cNvSpPr txBox="1"/>
          <p:nvPr/>
        </p:nvSpPr>
        <p:spPr>
          <a:xfrm>
            <a:off x="4150956" y="3707288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GPIO4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85" name="文本框 284">
            <a:extLst>
              <a:ext uri="{FF2B5EF4-FFF2-40B4-BE49-F238E27FC236}">
                <a16:creationId xmlns:a16="http://schemas.microsoft.com/office/drawing/2014/main" id="{ECEBD040-4C74-4C16-AE03-A03FCAB90BE0}"/>
              </a:ext>
            </a:extLst>
          </p:cNvPr>
          <p:cNvSpPr txBox="1"/>
          <p:nvPr/>
        </p:nvSpPr>
        <p:spPr>
          <a:xfrm>
            <a:off x="4152448" y="3830571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GPIO5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86" name="文本框 285">
            <a:extLst>
              <a:ext uri="{FF2B5EF4-FFF2-40B4-BE49-F238E27FC236}">
                <a16:creationId xmlns:a16="http://schemas.microsoft.com/office/drawing/2014/main" id="{F4BD8B73-7FBD-47D4-89F9-6F599D1BAEA3}"/>
              </a:ext>
            </a:extLst>
          </p:cNvPr>
          <p:cNvSpPr txBox="1"/>
          <p:nvPr/>
        </p:nvSpPr>
        <p:spPr>
          <a:xfrm>
            <a:off x="4156512" y="3194815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GND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87" name="文本框 286">
            <a:extLst>
              <a:ext uri="{FF2B5EF4-FFF2-40B4-BE49-F238E27FC236}">
                <a16:creationId xmlns:a16="http://schemas.microsoft.com/office/drawing/2014/main" id="{58651B07-D4E4-4D0D-8387-E52DF76F7A56}"/>
              </a:ext>
            </a:extLst>
          </p:cNvPr>
          <p:cNvSpPr txBox="1"/>
          <p:nvPr/>
        </p:nvSpPr>
        <p:spPr>
          <a:xfrm>
            <a:off x="2551319" y="2958991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VDD_5V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88" name="文本框 287">
            <a:extLst>
              <a:ext uri="{FF2B5EF4-FFF2-40B4-BE49-F238E27FC236}">
                <a16:creationId xmlns:a16="http://schemas.microsoft.com/office/drawing/2014/main" id="{61E06FF7-C98C-48D9-8E11-E40BC44E0336}"/>
              </a:ext>
            </a:extLst>
          </p:cNvPr>
          <p:cNvSpPr txBox="1"/>
          <p:nvPr/>
        </p:nvSpPr>
        <p:spPr>
          <a:xfrm>
            <a:off x="3699109" y="3794902"/>
            <a:ext cx="34871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GND</a:t>
            </a:r>
            <a:endParaRPr lang="zh-CN" altLang="en-US" sz="4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06" name="文本框 205">
            <a:extLst>
              <a:ext uri="{FF2B5EF4-FFF2-40B4-BE49-F238E27FC236}">
                <a16:creationId xmlns:a16="http://schemas.microsoft.com/office/drawing/2014/main" id="{FCA942D3-88AA-0C9B-CA96-95696E62AE62}"/>
              </a:ext>
            </a:extLst>
          </p:cNvPr>
          <p:cNvSpPr txBox="1"/>
          <p:nvPr/>
        </p:nvSpPr>
        <p:spPr>
          <a:xfrm>
            <a:off x="5693144" y="172386"/>
            <a:ext cx="4288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【3.3V】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08" name="文本框 207">
            <a:extLst>
              <a:ext uri="{FF2B5EF4-FFF2-40B4-BE49-F238E27FC236}">
                <a16:creationId xmlns:a16="http://schemas.microsoft.com/office/drawing/2014/main" id="{05D422E2-7C03-6E6E-724E-A5C0B4C00656}"/>
              </a:ext>
            </a:extLst>
          </p:cNvPr>
          <p:cNvSpPr txBox="1"/>
          <p:nvPr/>
        </p:nvSpPr>
        <p:spPr>
          <a:xfrm>
            <a:off x="6193824" y="2333005"/>
            <a:ext cx="4288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【3.3V】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471CCBA1-7706-5689-14F7-5D420C7B9EBA}"/>
              </a:ext>
            </a:extLst>
          </p:cNvPr>
          <p:cNvSpPr/>
          <p:nvPr/>
        </p:nvSpPr>
        <p:spPr>
          <a:xfrm>
            <a:off x="6320858" y="2487963"/>
            <a:ext cx="166945" cy="173574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2" name="文本框 211">
            <a:extLst>
              <a:ext uri="{FF2B5EF4-FFF2-40B4-BE49-F238E27FC236}">
                <a16:creationId xmlns:a16="http://schemas.microsoft.com/office/drawing/2014/main" id="{34EB537C-EB87-1B9B-2ECD-0C3B606BB9EC}"/>
              </a:ext>
            </a:extLst>
          </p:cNvPr>
          <p:cNvSpPr txBox="1"/>
          <p:nvPr/>
        </p:nvSpPr>
        <p:spPr>
          <a:xfrm>
            <a:off x="8435921" y="5080976"/>
            <a:ext cx="34043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【5V】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15" name="文本框 214">
            <a:extLst>
              <a:ext uri="{FF2B5EF4-FFF2-40B4-BE49-F238E27FC236}">
                <a16:creationId xmlns:a16="http://schemas.microsoft.com/office/drawing/2014/main" id="{18C5872B-11DD-4F9D-BFD3-158D5E68A2C4}"/>
              </a:ext>
            </a:extLst>
          </p:cNvPr>
          <p:cNvSpPr txBox="1"/>
          <p:nvPr/>
        </p:nvSpPr>
        <p:spPr>
          <a:xfrm>
            <a:off x="6844617" y="2327864"/>
            <a:ext cx="4288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【3.3V】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16" name="矩形 215">
            <a:extLst>
              <a:ext uri="{FF2B5EF4-FFF2-40B4-BE49-F238E27FC236}">
                <a16:creationId xmlns:a16="http://schemas.microsoft.com/office/drawing/2014/main" id="{0796E036-0481-7B46-AD28-2D9876D14B83}"/>
              </a:ext>
            </a:extLst>
          </p:cNvPr>
          <p:cNvSpPr/>
          <p:nvPr/>
        </p:nvSpPr>
        <p:spPr>
          <a:xfrm>
            <a:off x="6974510" y="2495289"/>
            <a:ext cx="166945" cy="173574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7" name="矩形 216">
            <a:extLst>
              <a:ext uri="{FF2B5EF4-FFF2-40B4-BE49-F238E27FC236}">
                <a16:creationId xmlns:a16="http://schemas.microsoft.com/office/drawing/2014/main" id="{8183294A-4C26-B7FC-E16E-4B991F697C00}"/>
              </a:ext>
            </a:extLst>
          </p:cNvPr>
          <p:cNvSpPr/>
          <p:nvPr/>
        </p:nvSpPr>
        <p:spPr>
          <a:xfrm>
            <a:off x="7597379" y="2121762"/>
            <a:ext cx="166945" cy="173574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8" name="文本框 217">
            <a:extLst>
              <a:ext uri="{FF2B5EF4-FFF2-40B4-BE49-F238E27FC236}">
                <a16:creationId xmlns:a16="http://schemas.microsoft.com/office/drawing/2014/main" id="{D6FCBF61-B045-F945-933C-E703D0A9FEE7}"/>
              </a:ext>
            </a:extLst>
          </p:cNvPr>
          <p:cNvSpPr txBox="1"/>
          <p:nvPr/>
        </p:nvSpPr>
        <p:spPr>
          <a:xfrm>
            <a:off x="7260420" y="2110072"/>
            <a:ext cx="4288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【5V】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20" name="文本框 219">
            <a:extLst>
              <a:ext uri="{FF2B5EF4-FFF2-40B4-BE49-F238E27FC236}">
                <a16:creationId xmlns:a16="http://schemas.microsoft.com/office/drawing/2014/main" id="{F8E3472C-E52E-8531-1A09-DCB99C1CC3E0}"/>
              </a:ext>
            </a:extLst>
          </p:cNvPr>
          <p:cNvSpPr txBox="1"/>
          <p:nvPr/>
        </p:nvSpPr>
        <p:spPr>
          <a:xfrm>
            <a:off x="7449490" y="2737401"/>
            <a:ext cx="4288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【5V】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21" name="矩形 220">
            <a:extLst>
              <a:ext uri="{FF2B5EF4-FFF2-40B4-BE49-F238E27FC236}">
                <a16:creationId xmlns:a16="http://schemas.microsoft.com/office/drawing/2014/main" id="{9CB58772-E311-2F78-FA9E-ABAEC997AB59}"/>
              </a:ext>
            </a:extLst>
          </p:cNvPr>
          <p:cNvSpPr/>
          <p:nvPr/>
        </p:nvSpPr>
        <p:spPr>
          <a:xfrm>
            <a:off x="7772724" y="2763366"/>
            <a:ext cx="428854" cy="173574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2" name="文本框 221">
            <a:extLst>
              <a:ext uri="{FF2B5EF4-FFF2-40B4-BE49-F238E27FC236}">
                <a16:creationId xmlns:a16="http://schemas.microsoft.com/office/drawing/2014/main" id="{FAD2E08C-A4AB-BE45-9872-4CFE55C1097A}"/>
              </a:ext>
            </a:extLst>
          </p:cNvPr>
          <p:cNvSpPr txBox="1"/>
          <p:nvPr/>
        </p:nvSpPr>
        <p:spPr>
          <a:xfrm>
            <a:off x="7467391" y="3972652"/>
            <a:ext cx="4288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【5V】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23" name="矩形 222">
            <a:extLst>
              <a:ext uri="{FF2B5EF4-FFF2-40B4-BE49-F238E27FC236}">
                <a16:creationId xmlns:a16="http://schemas.microsoft.com/office/drawing/2014/main" id="{87C3897B-B918-661C-FA33-B1BF25165455}"/>
              </a:ext>
            </a:extLst>
          </p:cNvPr>
          <p:cNvSpPr/>
          <p:nvPr/>
        </p:nvSpPr>
        <p:spPr>
          <a:xfrm>
            <a:off x="7776604" y="3987898"/>
            <a:ext cx="428854" cy="173574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4" name="矩形 223">
            <a:extLst>
              <a:ext uri="{FF2B5EF4-FFF2-40B4-BE49-F238E27FC236}">
                <a16:creationId xmlns:a16="http://schemas.microsoft.com/office/drawing/2014/main" id="{CB275CDE-E485-C446-14CF-0706DB8EF809}"/>
              </a:ext>
            </a:extLst>
          </p:cNvPr>
          <p:cNvSpPr/>
          <p:nvPr/>
        </p:nvSpPr>
        <p:spPr>
          <a:xfrm>
            <a:off x="8699499" y="5081207"/>
            <a:ext cx="270169" cy="194105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7" name="矩形 226">
            <a:extLst>
              <a:ext uri="{FF2B5EF4-FFF2-40B4-BE49-F238E27FC236}">
                <a16:creationId xmlns:a16="http://schemas.microsoft.com/office/drawing/2014/main" id="{2C1DCC27-A531-EAA6-87AC-925253EE7437}"/>
              </a:ext>
            </a:extLst>
          </p:cNvPr>
          <p:cNvSpPr/>
          <p:nvPr/>
        </p:nvSpPr>
        <p:spPr>
          <a:xfrm>
            <a:off x="8709021" y="5569367"/>
            <a:ext cx="270169" cy="194105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8" name="文本框 227">
            <a:extLst>
              <a:ext uri="{FF2B5EF4-FFF2-40B4-BE49-F238E27FC236}">
                <a16:creationId xmlns:a16="http://schemas.microsoft.com/office/drawing/2014/main" id="{4FF5092D-7CA6-2BC9-9F60-0AC74FDDC77F}"/>
              </a:ext>
            </a:extLst>
          </p:cNvPr>
          <p:cNvSpPr txBox="1"/>
          <p:nvPr/>
        </p:nvSpPr>
        <p:spPr>
          <a:xfrm>
            <a:off x="8435921" y="5573293"/>
            <a:ext cx="34043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【5V】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33" name="文本框 232">
            <a:extLst>
              <a:ext uri="{FF2B5EF4-FFF2-40B4-BE49-F238E27FC236}">
                <a16:creationId xmlns:a16="http://schemas.microsoft.com/office/drawing/2014/main" id="{2B192FF9-125C-8072-534D-EEAA09EDB1AC}"/>
              </a:ext>
            </a:extLst>
          </p:cNvPr>
          <p:cNvSpPr txBox="1"/>
          <p:nvPr/>
        </p:nvSpPr>
        <p:spPr>
          <a:xfrm>
            <a:off x="7616134" y="5568506"/>
            <a:ext cx="41736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【3.3V】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34" name="矩形 233">
            <a:extLst>
              <a:ext uri="{FF2B5EF4-FFF2-40B4-BE49-F238E27FC236}">
                <a16:creationId xmlns:a16="http://schemas.microsoft.com/office/drawing/2014/main" id="{9DD34707-8C93-2259-2BBB-E478B0614C72}"/>
              </a:ext>
            </a:extLst>
          </p:cNvPr>
          <p:cNvSpPr/>
          <p:nvPr/>
        </p:nvSpPr>
        <p:spPr>
          <a:xfrm>
            <a:off x="7966005" y="5573293"/>
            <a:ext cx="260102" cy="194105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5" name="文本框 234">
            <a:extLst>
              <a:ext uri="{FF2B5EF4-FFF2-40B4-BE49-F238E27FC236}">
                <a16:creationId xmlns:a16="http://schemas.microsoft.com/office/drawing/2014/main" id="{B2E50855-0904-009B-DF75-B97B5BB1BB1E}"/>
              </a:ext>
            </a:extLst>
          </p:cNvPr>
          <p:cNvSpPr txBox="1"/>
          <p:nvPr/>
        </p:nvSpPr>
        <p:spPr>
          <a:xfrm>
            <a:off x="8120800" y="6067607"/>
            <a:ext cx="41736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【3.3V】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36" name="矩形 235">
            <a:extLst>
              <a:ext uri="{FF2B5EF4-FFF2-40B4-BE49-F238E27FC236}">
                <a16:creationId xmlns:a16="http://schemas.microsoft.com/office/drawing/2014/main" id="{B8FA515B-F3CA-006E-DA7C-76C2D4EA4AB0}"/>
              </a:ext>
            </a:extLst>
          </p:cNvPr>
          <p:cNvSpPr/>
          <p:nvPr/>
        </p:nvSpPr>
        <p:spPr>
          <a:xfrm>
            <a:off x="7882110" y="5931472"/>
            <a:ext cx="174986" cy="194105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7" name="矩形 236">
            <a:extLst>
              <a:ext uri="{FF2B5EF4-FFF2-40B4-BE49-F238E27FC236}">
                <a16:creationId xmlns:a16="http://schemas.microsoft.com/office/drawing/2014/main" id="{12107FEC-DB93-C343-0068-86D08613B33C}"/>
              </a:ext>
            </a:extLst>
          </p:cNvPr>
          <p:cNvSpPr/>
          <p:nvPr/>
        </p:nvSpPr>
        <p:spPr>
          <a:xfrm>
            <a:off x="7877193" y="6175097"/>
            <a:ext cx="177519" cy="194105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8" name="矩形 237">
            <a:extLst>
              <a:ext uri="{FF2B5EF4-FFF2-40B4-BE49-F238E27FC236}">
                <a16:creationId xmlns:a16="http://schemas.microsoft.com/office/drawing/2014/main" id="{8A4A6120-1A0C-DCB8-FC66-5D63AC59B938}"/>
              </a:ext>
            </a:extLst>
          </p:cNvPr>
          <p:cNvSpPr/>
          <p:nvPr/>
        </p:nvSpPr>
        <p:spPr>
          <a:xfrm>
            <a:off x="8148198" y="5931473"/>
            <a:ext cx="166843" cy="184666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9" name="矩形 238">
            <a:extLst>
              <a:ext uri="{FF2B5EF4-FFF2-40B4-BE49-F238E27FC236}">
                <a16:creationId xmlns:a16="http://schemas.microsoft.com/office/drawing/2014/main" id="{E46C55BE-70FC-D351-CC90-FB9F5F30FC70}"/>
              </a:ext>
            </a:extLst>
          </p:cNvPr>
          <p:cNvSpPr/>
          <p:nvPr/>
        </p:nvSpPr>
        <p:spPr>
          <a:xfrm>
            <a:off x="8370991" y="5931472"/>
            <a:ext cx="176083" cy="194105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1" name="文本框 240">
            <a:extLst>
              <a:ext uri="{FF2B5EF4-FFF2-40B4-BE49-F238E27FC236}">
                <a16:creationId xmlns:a16="http://schemas.microsoft.com/office/drawing/2014/main" id="{B2F87408-FAAD-67A0-8B5A-25ABEF2D5EBC}"/>
              </a:ext>
            </a:extLst>
          </p:cNvPr>
          <p:cNvSpPr txBox="1"/>
          <p:nvPr/>
        </p:nvSpPr>
        <p:spPr>
          <a:xfrm>
            <a:off x="8730442" y="6051729"/>
            <a:ext cx="41736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latin typeface="宋体" panose="02010600030101010101" pitchFamily="2" charset="-122"/>
                <a:ea typeface="宋体" panose="02010600030101010101" pitchFamily="2" charset="-122"/>
              </a:rPr>
              <a:t>【GND】</a:t>
            </a:r>
            <a:endParaRPr lang="zh-CN" altLang="en-US" sz="6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42" name="矩形 241">
            <a:extLst>
              <a:ext uri="{FF2B5EF4-FFF2-40B4-BE49-F238E27FC236}">
                <a16:creationId xmlns:a16="http://schemas.microsoft.com/office/drawing/2014/main" id="{2A2493BF-6311-CC23-87BA-93EE0461EB76}"/>
              </a:ext>
            </a:extLst>
          </p:cNvPr>
          <p:cNvSpPr/>
          <p:nvPr/>
        </p:nvSpPr>
        <p:spPr>
          <a:xfrm>
            <a:off x="8635144" y="5928011"/>
            <a:ext cx="176083" cy="19410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4" name="矩形 243">
            <a:extLst>
              <a:ext uri="{FF2B5EF4-FFF2-40B4-BE49-F238E27FC236}">
                <a16:creationId xmlns:a16="http://schemas.microsoft.com/office/drawing/2014/main" id="{3802A6BB-8607-3E2A-0AA2-25BE756442AE}"/>
              </a:ext>
            </a:extLst>
          </p:cNvPr>
          <p:cNvSpPr/>
          <p:nvPr/>
        </p:nvSpPr>
        <p:spPr>
          <a:xfrm>
            <a:off x="8633413" y="6167890"/>
            <a:ext cx="176083" cy="19410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7" name="矩形 246">
            <a:extLst>
              <a:ext uri="{FF2B5EF4-FFF2-40B4-BE49-F238E27FC236}">
                <a16:creationId xmlns:a16="http://schemas.microsoft.com/office/drawing/2014/main" id="{5DC0B413-6AC0-07E8-6D4F-4069A0F5AB92}"/>
              </a:ext>
            </a:extLst>
          </p:cNvPr>
          <p:cNvSpPr/>
          <p:nvPr/>
        </p:nvSpPr>
        <p:spPr>
          <a:xfrm>
            <a:off x="8709021" y="5326836"/>
            <a:ext cx="260647" cy="19410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8" name="文本框 247">
            <a:extLst>
              <a:ext uri="{FF2B5EF4-FFF2-40B4-BE49-F238E27FC236}">
                <a16:creationId xmlns:a16="http://schemas.microsoft.com/office/drawing/2014/main" id="{08EF8E0C-7570-644E-C706-F48AE42196E7}"/>
              </a:ext>
            </a:extLst>
          </p:cNvPr>
          <p:cNvSpPr txBox="1"/>
          <p:nvPr/>
        </p:nvSpPr>
        <p:spPr>
          <a:xfrm>
            <a:off x="9168264" y="5470567"/>
            <a:ext cx="41736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latin typeface="宋体" panose="02010600030101010101" pitchFamily="2" charset="-122"/>
                <a:ea typeface="宋体" panose="02010600030101010101" pitchFamily="2" charset="-122"/>
              </a:rPr>
              <a:t>【GND】</a:t>
            </a:r>
            <a:endParaRPr lang="zh-CN" altLang="en-US" sz="6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cxnSp>
        <p:nvCxnSpPr>
          <p:cNvPr id="51" name="直接箭头连接符 50">
            <a:extLst>
              <a:ext uri="{FF2B5EF4-FFF2-40B4-BE49-F238E27FC236}">
                <a16:creationId xmlns:a16="http://schemas.microsoft.com/office/drawing/2014/main" id="{ABFDA27C-D6A8-014A-5DF5-6D996289C46A}"/>
              </a:ext>
            </a:extLst>
          </p:cNvPr>
          <p:cNvCxnSpPr>
            <a:cxnSpLocks/>
            <a:stCxn id="247" idx="3"/>
          </p:cNvCxnSpPr>
          <p:nvPr/>
        </p:nvCxnSpPr>
        <p:spPr>
          <a:xfrm>
            <a:off x="8969668" y="5423889"/>
            <a:ext cx="298017" cy="1350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0" name="文本框 259">
            <a:extLst>
              <a:ext uri="{FF2B5EF4-FFF2-40B4-BE49-F238E27FC236}">
                <a16:creationId xmlns:a16="http://schemas.microsoft.com/office/drawing/2014/main" id="{5AF0EB19-B862-6DF4-7D07-58C5546A5CCA}"/>
              </a:ext>
            </a:extLst>
          </p:cNvPr>
          <p:cNvSpPr txBox="1"/>
          <p:nvPr/>
        </p:nvSpPr>
        <p:spPr>
          <a:xfrm>
            <a:off x="7477232" y="4179157"/>
            <a:ext cx="41736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latin typeface="宋体" panose="02010600030101010101" pitchFamily="2" charset="-122"/>
                <a:ea typeface="宋体" panose="02010600030101010101" pitchFamily="2" charset="-122"/>
              </a:rPr>
              <a:t>【GND】</a:t>
            </a:r>
            <a:endParaRPr lang="zh-CN" altLang="en-US" sz="6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63" name="矩形 262">
            <a:extLst>
              <a:ext uri="{FF2B5EF4-FFF2-40B4-BE49-F238E27FC236}">
                <a16:creationId xmlns:a16="http://schemas.microsoft.com/office/drawing/2014/main" id="{00A6C17F-F4ED-857D-E2A5-30A6ECA4959B}"/>
              </a:ext>
            </a:extLst>
          </p:cNvPr>
          <p:cNvSpPr/>
          <p:nvPr/>
        </p:nvSpPr>
        <p:spPr>
          <a:xfrm>
            <a:off x="7789753" y="4189773"/>
            <a:ext cx="410980" cy="19410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4" name="文本框 263">
            <a:extLst>
              <a:ext uri="{FF2B5EF4-FFF2-40B4-BE49-F238E27FC236}">
                <a16:creationId xmlns:a16="http://schemas.microsoft.com/office/drawing/2014/main" id="{6F2981FC-C63F-F969-3527-18180C3BB761}"/>
              </a:ext>
            </a:extLst>
          </p:cNvPr>
          <p:cNvSpPr txBox="1"/>
          <p:nvPr/>
        </p:nvSpPr>
        <p:spPr>
          <a:xfrm>
            <a:off x="4046633" y="5022397"/>
            <a:ext cx="41736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latin typeface="宋体" panose="02010600030101010101" pitchFamily="2" charset="-122"/>
                <a:ea typeface="宋体" panose="02010600030101010101" pitchFamily="2" charset="-122"/>
              </a:rPr>
              <a:t>【GND】</a:t>
            </a:r>
            <a:endParaRPr lang="zh-CN" altLang="en-US" sz="6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78" name="矩形 277">
            <a:extLst>
              <a:ext uri="{FF2B5EF4-FFF2-40B4-BE49-F238E27FC236}">
                <a16:creationId xmlns:a16="http://schemas.microsoft.com/office/drawing/2014/main" id="{0C78287C-241F-EBF9-98C7-8063D1932967}"/>
              </a:ext>
            </a:extLst>
          </p:cNvPr>
          <p:cNvSpPr/>
          <p:nvPr/>
        </p:nvSpPr>
        <p:spPr>
          <a:xfrm>
            <a:off x="4378130" y="5038535"/>
            <a:ext cx="160533" cy="19410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9" name="文本框 288">
            <a:extLst>
              <a:ext uri="{FF2B5EF4-FFF2-40B4-BE49-F238E27FC236}">
                <a16:creationId xmlns:a16="http://schemas.microsoft.com/office/drawing/2014/main" id="{58D8D703-CF22-8C58-DA48-93A404C0E92B}"/>
              </a:ext>
            </a:extLst>
          </p:cNvPr>
          <p:cNvSpPr txBox="1"/>
          <p:nvPr/>
        </p:nvSpPr>
        <p:spPr>
          <a:xfrm>
            <a:off x="5056924" y="4857212"/>
            <a:ext cx="4288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【3.3V】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91" name="矩形 290">
            <a:extLst>
              <a:ext uri="{FF2B5EF4-FFF2-40B4-BE49-F238E27FC236}">
                <a16:creationId xmlns:a16="http://schemas.microsoft.com/office/drawing/2014/main" id="{24235920-09D9-59E0-C658-893C82F06FF3}"/>
              </a:ext>
            </a:extLst>
          </p:cNvPr>
          <p:cNvSpPr/>
          <p:nvPr/>
        </p:nvSpPr>
        <p:spPr>
          <a:xfrm>
            <a:off x="5096532" y="5033489"/>
            <a:ext cx="354957" cy="173574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2" name="文本框 291">
            <a:extLst>
              <a:ext uri="{FF2B5EF4-FFF2-40B4-BE49-F238E27FC236}">
                <a16:creationId xmlns:a16="http://schemas.microsoft.com/office/drawing/2014/main" id="{7AED3F7F-3E3D-2085-277A-16AFA401D117}"/>
              </a:ext>
            </a:extLst>
          </p:cNvPr>
          <p:cNvSpPr txBox="1"/>
          <p:nvPr/>
        </p:nvSpPr>
        <p:spPr>
          <a:xfrm>
            <a:off x="4432996" y="3052731"/>
            <a:ext cx="4288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【3.3V】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93" name="文本框 292">
            <a:extLst>
              <a:ext uri="{FF2B5EF4-FFF2-40B4-BE49-F238E27FC236}">
                <a16:creationId xmlns:a16="http://schemas.microsoft.com/office/drawing/2014/main" id="{08584322-7BE6-AB79-8A57-77712F1A83A2}"/>
              </a:ext>
            </a:extLst>
          </p:cNvPr>
          <p:cNvSpPr txBox="1"/>
          <p:nvPr/>
        </p:nvSpPr>
        <p:spPr>
          <a:xfrm>
            <a:off x="4425049" y="2924591"/>
            <a:ext cx="4288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【5V】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94" name="文本框 293">
            <a:extLst>
              <a:ext uri="{FF2B5EF4-FFF2-40B4-BE49-F238E27FC236}">
                <a16:creationId xmlns:a16="http://schemas.microsoft.com/office/drawing/2014/main" id="{F595A8B9-46E2-0989-F5DF-B3D5F11C2391}"/>
              </a:ext>
            </a:extLst>
          </p:cNvPr>
          <p:cNvSpPr txBox="1"/>
          <p:nvPr/>
        </p:nvSpPr>
        <p:spPr>
          <a:xfrm>
            <a:off x="4421007" y="3307017"/>
            <a:ext cx="4288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【3.3V】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95" name="文本框 294">
            <a:extLst>
              <a:ext uri="{FF2B5EF4-FFF2-40B4-BE49-F238E27FC236}">
                <a16:creationId xmlns:a16="http://schemas.microsoft.com/office/drawing/2014/main" id="{64C235D0-A738-3AD6-6EB1-314BCEFC8223}"/>
              </a:ext>
            </a:extLst>
          </p:cNvPr>
          <p:cNvSpPr txBox="1"/>
          <p:nvPr/>
        </p:nvSpPr>
        <p:spPr>
          <a:xfrm>
            <a:off x="4418940" y="3439654"/>
            <a:ext cx="4288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【3.3V】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96" name="文本框 295">
            <a:extLst>
              <a:ext uri="{FF2B5EF4-FFF2-40B4-BE49-F238E27FC236}">
                <a16:creationId xmlns:a16="http://schemas.microsoft.com/office/drawing/2014/main" id="{6E7B78BF-4C1A-245E-5E46-9896A857E549}"/>
              </a:ext>
            </a:extLst>
          </p:cNvPr>
          <p:cNvSpPr txBox="1"/>
          <p:nvPr/>
        </p:nvSpPr>
        <p:spPr>
          <a:xfrm>
            <a:off x="4411071" y="3693626"/>
            <a:ext cx="4288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【3.3V】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97" name="文本框 296">
            <a:extLst>
              <a:ext uri="{FF2B5EF4-FFF2-40B4-BE49-F238E27FC236}">
                <a16:creationId xmlns:a16="http://schemas.microsoft.com/office/drawing/2014/main" id="{038DA38E-3118-DCFC-92BA-FE1733172D4E}"/>
              </a:ext>
            </a:extLst>
          </p:cNvPr>
          <p:cNvSpPr txBox="1"/>
          <p:nvPr/>
        </p:nvSpPr>
        <p:spPr>
          <a:xfrm>
            <a:off x="4412616" y="3821577"/>
            <a:ext cx="47111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【0.06V】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98" name="文本框 297">
            <a:extLst>
              <a:ext uri="{FF2B5EF4-FFF2-40B4-BE49-F238E27FC236}">
                <a16:creationId xmlns:a16="http://schemas.microsoft.com/office/drawing/2014/main" id="{FB8CBCBF-ECB5-FF9F-7EEF-03F94E854D3A}"/>
              </a:ext>
            </a:extLst>
          </p:cNvPr>
          <p:cNvSpPr txBox="1"/>
          <p:nvPr/>
        </p:nvSpPr>
        <p:spPr>
          <a:xfrm>
            <a:off x="2753526" y="2947419"/>
            <a:ext cx="4288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【5V】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66123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C68E2167-70BA-4A34-9B60-E1040D9DDE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169" y="0"/>
            <a:ext cx="7445661" cy="6858000"/>
          </a:xfr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597119DC-1F4A-455C-9F28-8B51940B1D52}"/>
              </a:ext>
            </a:extLst>
          </p:cNvPr>
          <p:cNvSpPr txBox="1"/>
          <p:nvPr/>
        </p:nvSpPr>
        <p:spPr>
          <a:xfrm>
            <a:off x="5910897" y="2842551"/>
            <a:ext cx="4486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GPIO15</a:t>
            </a:r>
            <a:endParaRPr lang="zh-CN" altLang="en-US" sz="6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60B4F338-A936-42FE-B099-C69776B42A69}"/>
              </a:ext>
            </a:extLst>
          </p:cNvPr>
          <p:cNvSpPr txBox="1"/>
          <p:nvPr/>
        </p:nvSpPr>
        <p:spPr>
          <a:xfrm>
            <a:off x="5910897" y="3118776"/>
            <a:ext cx="4486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GPIO13</a:t>
            </a:r>
            <a:endParaRPr lang="zh-CN" altLang="en-US" sz="6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4B9CFFD4-70B8-48F5-BA90-CA8468660743}"/>
              </a:ext>
            </a:extLst>
          </p:cNvPr>
          <p:cNvSpPr txBox="1"/>
          <p:nvPr/>
        </p:nvSpPr>
        <p:spPr>
          <a:xfrm>
            <a:off x="5910897" y="3417226"/>
            <a:ext cx="4486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3.3V</a:t>
            </a:r>
            <a:endParaRPr lang="zh-CN" altLang="en-US" sz="6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2D4E9D11-45D2-4D35-B249-C258A17FD7BD}"/>
              </a:ext>
            </a:extLst>
          </p:cNvPr>
          <p:cNvSpPr txBox="1"/>
          <p:nvPr/>
        </p:nvSpPr>
        <p:spPr>
          <a:xfrm>
            <a:off x="5910896" y="3693451"/>
            <a:ext cx="4486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GPIO14</a:t>
            </a:r>
            <a:endParaRPr lang="zh-CN" altLang="en-US" sz="6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A254D402-010E-484D-9C05-0889091DC5DD}"/>
              </a:ext>
            </a:extLst>
          </p:cNvPr>
          <p:cNvSpPr txBox="1"/>
          <p:nvPr/>
        </p:nvSpPr>
        <p:spPr>
          <a:xfrm>
            <a:off x="5910895" y="4268126"/>
            <a:ext cx="4486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GPIO26</a:t>
            </a:r>
            <a:endParaRPr lang="zh-CN" altLang="en-US" sz="6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E14510B1-AF7B-4459-9BFC-CAA1DA4777FB}"/>
              </a:ext>
            </a:extLst>
          </p:cNvPr>
          <p:cNvSpPr txBox="1"/>
          <p:nvPr/>
        </p:nvSpPr>
        <p:spPr>
          <a:xfrm>
            <a:off x="5910895" y="3980788"/>
            <a:ext cx="4486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GND</a:t>
            </a:r>
            <a:endParaRPr lang="zh-CN" altLang="en-US" sz="6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95F92FD7-4CED-25B5-14AE-83850C7A5C63}"/>
              </a:ext>
            </a:extLst>
          </p:cNvPr>
          <p:cNvSpPr txBox="1"/>
          <p:nvPr/>
        </p:nvSpPr>
        <p:spPr>
          <a:xfrm>
            <a:off x="7773355" y="2579980"/>
            <a:ext cx="4288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【3.3V】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142C2144-5A3F-5C22-F289-710C8EAD6B66}"/>
              </a:ext>
            </a:extLst>
          </p:cNvPr>
          <p:cNvSpPr txBox="1"/>
          <p:nvPr/>
        </p:nvSpPr>
        <p:spPr>
          <a:xfrm>
            <a:off x="7066124" y="2579980"/>
            <a:ext cx="4288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【3.3V】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AA00DEBC-8AA2-9B77-F9A7-F56C007F6D56}"/>
              </a:ext>
            </a:extLst>
          </p:cNvPr>
          <p:cNvSpPr txBox="1"/>
          <p:nvPr/>
        </p:nvSpPr>
        <p:spPr>
          <a:xfrm>
            <a:off x="7773355" y="2818105"/>
            <a:ext cx="4288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【3.3V】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FF03AE9A-6106-2A5E-C2D6-FB7F855C7889}"/>
              </a:ext>
            </a:extLst>
          </p:cNvPr>
          <p:cNvSpPr txBox="1"/>
          <p:nvPr/>
        </p:nvSpPr>
        <p:spPr>
          <a:xfrm>
            <a:off x="7773355" y="3170530"/>
            <a:ext cx="4288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【3.3V】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C8D564E0-DEE5-A29C-4F70-744236ECA4E3}"/>
              </a:ext>
            </a:extLst>
          </p:cNvPr>
          <p:cNvSpPr txBox="1"/>
          <p:nvPr/>
        </p:nvSpPr>
        <p:spPr>
          <a:xfrm>
            <a:off x="7773355" y="3417226"/>
            <a:ext cx="4288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【3.3V】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711F7A53-F541-EA7C-4121-0F1EA851D882}"/>
              </a:ext>
            </a:extLst>
          </p:cNvPr>
          <p:cNvSpPr txBox="1"/>
          <p:nvPr/>
        </p:nvSpPr>
        <p:spPr>
          <a:xfrm>
            <a:off x="7087553" y="2818105"/>
            <a:ext cx="4288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【0V】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13296AFC-A78A-A341-BF15-9A1A45A18803}"/>
              </a:ext>
            </a:extLst>
          </p:cNvPr>
          <p:cNvSpPr txBox="1"/>
          <p:nvPr/>
        </p:nvSpPr>
        <p:spPr>
          <a:xfrm>
            <a:off x="7099461" y="3181141"/>
            <a:ext cx="4288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【0V】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E72CD8B6-15B9-3AA0-F2A4-D9BEDB0588B7}"/>
              </a:ext>
            </a:extLst>
          </p:cNvPr>
          <p:cNvSpPr txBox="1"/>
          <p:nvPr/>
        </p:nvSpPr>
        <p:spPr>
          <a:xfrm>
            <a:off x="6283656" y="2544101"/>
            <a:ext cx="4288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【0V】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A7C0E03D-5DB2-B0C5-63EB-75E2382E35A2}"/>
              </a:ext>
            </a:extLst>
          </p:cNvPr>
          <p:cNvSpPr txBox="1"/>
          <p:nvPr/>
        </p:nvSpPr>
        <p:spPr>
          <a:xfrm>
            <a:off x="6283656" y="2822206"/>
            <a:ext cx="4288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【3.3V】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8A2FCF0A-7FDD-C535-7297-CDF7A8408ECC}"/>
              </a:ext>
            </a:extLst>
          </p:cNvPr>
          <p:cNvSpPr txBox="1"/>
          <p:nvPr/>
        </p:nvSpPr>
        <p:spPr>
          <a:xfrm>
            <a:off x="6267618" y="3122731"/>
            <a:ext cx="4288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【0V】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83A66FD8-6158-CFF4-6F4C-BFE84B8B86AF}"/>
              </a:ext>
            </a:extLst>
          </p:cNvPr>
          <p:cNvSpPr txBox="1"/>
          <p:nvPr/>
        </p:nvSpPr>
        <p:spPr>
          <a:xfrm>
            <a:off x="6283656" y="3416146"/>
            <a:ext cx="4288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【3.3V】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1437508B-D467-B3CA-05B7-9DB4D745362E}"/>
              </a:ext>
            </a:extLst>
          </p:cNvPr>
          <p:cNvSpPr txBox="1"/>
          <p:nvPr/>
        </p:nvSpPr>
        <p:spPr>
          <a:xfrm>
            <a:off x="6263345" y="3699007"/>
            <a:ext cx="4288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【0V】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7343EAFF-9286-032B-B9EA-048DB8466A84}"/>
              </a:ext>
            </a:extLst>
          </p:cNvPr>
          <p:cNvSpPr txBox="1"/>
          <p:nvPr/>
        </p:nvSpPr>
        <p:spPr>
          <a:xfrm>
            <a:off x="6263345" y="3990821"/>
            <a:ext cx="4288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【0V】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70BAD7BE-72FF-F5E9-5315-132EC8825A3D}"/>
              </a:ext>
            </a:extLst>
          </p:cNvPr>
          <p:cNvSpPr txBox="1"/>
          <p:nvPr/>
        </p:nvSpPr>
        <p:spPr>
          <a:xfrm>
            <a:off x="6283656" y="4561019"/>
            <a:ext cx="4288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【0V】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A0C91AEA-D848-5A2E-4EE8-10274FBDA486}"/>
              </a:ext>
            </a:extLst>
          </p:cNvPr>
          <p:cNvSpPr txBox="1"/>
          <p:nvPr/>
        </p:nvSpPr>
        <p:spPr>
          <a:xfrm>
            <a:off x="6263345" y="4278158"/>
            <a:ext cx="68752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【0.04-0.30V】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8E313114-BFD4-F417-919B-D1A1A0E6F9CE}"/>
              </a:ext>
            </a:extLst>
          </p:cNvPr>
          <p:cNvSpPr txBox="1"/>
          <p:nvPr/>
        </p:nvSpPr>
        <p:spPr>
          <a:xfrm>
            <a:off x="9897252" y="3244334"/>
            <a:ext cx="2153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没有焊接</a:t>
            </a:r>
            <a:r>
              <a:rPr lang="en-US" altLang="zh-CN" dirty="0"/>
              <a:t>4</a:t>
            </a:r>
            <a:r>
              <a:rPr lang="zh-CN" altLang="en-US" dirty="0"/>
              <a:t>个电阻时</a:t>
            </a:r>
          </a:p>
        </p:txBody>
      </p:sp>
      <p:cxnSp>
        <p:nvCxnSpPr>
          <p:cNvPr id="4" name="直接箭头连接符 3">
            <a:extLst>
              <a:ext uri="{FF2B5EF4-FFF2-40B4-BE49-F238E27FC236}">
                <a16:creationId xmlns:a16="http://schemas.microsoft.com/office/drawing/2014/main" id="{29620CA1-7103-F320-0256-98AA03B1DB11}"/>
              </a:ext>
            </a:extLst>
          </p:cNvPr>
          <p:cNvCxnSpPr>
            <a:cxnSpLocks/>
            <a:stCxn id="2" idx="1"/>
          </p:cNvCxnSpPr>
          <p:nvPr/>
        </p:nvCxnSpPr>
        <p:spPr>
          <a:xfrm flipH="1" flipV="1">
            <a:off x="8356600" y="3118776"/>
            <a:ext cx="1540652" cy="310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文本框 27">
            <a:extLst>
              <a:ext uri="{FF2B5EF4-FFF2-40B4-BE49-F238E27FC236}">
                <a16:creationId xmlns:a16="http://schemas.microsoft.com/office/drawing/2014/main" id="{52ED4A07-8EF7-0056-219E-6462FE27E691}"/>
              </a:ext>
            </a:extLst>
          </p:cNvPr>
          <p:cNvSpPr txBox="1"/>
          <p:nvPr/>
        </p:nvSpPr>
        <p:spPr>
          <a:xfrm>
            <a:off x="6875034" y="3411130"/>
            <a:ext cx="62555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【0.04-0.3V】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05383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C68E2167-70BA-4A34-9B60-E1040D9DDE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169" y="0"/>
            <a:ext cx="7445661" cy="6858000"/>
          </a:xfr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597119DC-1F4A-455C-9F28-8B51940B1D52}"/>
              </a:ext>
            </a:extLst>
          </p:cNvPr>
          <p:cNvSpPr txBox="1"/>
          <p:nvPr/>
        </p:nvSpPr>
        <p:spPr>
          <a:xfrm>
            <a:off x="5910897" y="2842551"/>
            <a:ext cx="4486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GPIO15</a:t>
            </a:r>
            <a:endParaRPr lang="zh-CN" altLang="en-US" sz="6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60B4F338-A936-42FE-B099-C69776B42A69}"/>
              </a:ext>
            </a:extLst>
          </p:cNvPr>
          <p:cNvSpPr txBox="1"/>
          <p:nvPr/>
        </p:nvSpPr>
        <p:spPr>
          <a:xfrm>
            <a:off x="5910897" y="3118776"/>
            <a:ext cx="4486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GPIO13</a:t>
            </a:r>
            <a:endParaRPr lang="zh-CN" altLang="en-US" sz="6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4B9CFFD4-70B8-48F5-BA90-CA8468660743}"/>
              </a:ext>
            </a:extLst>
          </p:cNvPr>
          <p:cNvSpPr txBox="1"/>
          <p:nvPr/>
        </p:nvSpPr>
        <p:spPr>
          <a:xfrm>
            <a:off x="5910897" y="3417226"/>
            <a:ext cx="4486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3.3V</a:t>
            </a:r>
            <a:endParaRPr lang="zh-CN" altLang="en-US" sz="6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2D4E9D11-45D2-4D35-B249-C258A17FD7BD}"/>
              </a:ext>
            </a:extLst>
          </p:cNvPr>
          <p:cNvSpPr txBox="1"/>
          <p:nvPr/>
        </p:nvSpPr>
        <p:spPr>
          <a:xfrm>
            <a:off x="5910896" y="3693451"/>
            <a:ext cx="4486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GPIO14</a:t>
            </a:r>
            <a:endParaRPr lang="zh-CN" altLang="en-US" sz="6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A254D402-010E-484D-9C05-0889091DC5DD}"/>
              </a:ext>
            </a:extLst>
          </p:cNvPr>
          <p:cNvSpPr txBox="1"/>
          <p:nvPr/>
        </p:nvSpPr>
        <p:spPr>
          <a:xfrm>
            <a:off x="5910895" y="4268126"/>
            <a:ext cx="4486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GPIO26</a:t>
            </a:r>
            <a:endParaRPr lang="zh-CN" altLang="en-US" sz="6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E14510B1-AF7B-4459-9BFC-CAA1DA4777FB}"/>
              </a:ext>
            </a:extLst>
          </p:cNvPr>
          <p:cNvSpPr txBox="1"/>
          <p:nvPr/>
        </p:nvSpPr>
        <p:spPr>
          <a:xfrm>
            <a:off x="5910895" y="3980788"/>
            <a:ext cx="4486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chemeClr val="accent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GND</a:t>
            </a:r>
            <a:endParaRPr lang="zh-CN" altLang="en-US" sz="600" dirty="0">
              <a:solidFill>
                <a:schemeClr val="accent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486BF7E3-5575-97BD-EA04-9EDFB90369A0}"/>
              </a:ext>
            </a:extLst>
          </p:cNvPr>
          <p:cNvSpPr txBox="1"/>
          <p:nvPr/>
        </p:nvSpPr>
        <p:spPr>
          <a:xfrm>
            <a:off x="6283656" y="2544101"/>
            <a:ext cx="4288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【0V】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A3F2743A-C3A7-FFF6-65F5-4737B9030D8B}"/>
              </a:ext>
            </a:extLst>
          </p:cNvPr>
          <p:cNvSpPr txBox="1"/>
          <p:nvPr/>
        </p:nvSpPr>
        <p:spPr>
          <a:xfrm>
            <a:off x="6283656" y="2822206"/>
            <a:ext cx="4288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【3.3V】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4D5F2123-DF1A-1BC3-B174-76566466A3D0}"/>
              </a:ext>
            </a:extLst>
          </p:cNvPr>
          <p:cNvSpPr txBox="1"/>
          <p:nvPr/>
        </p:nvSpPr>
        <p:spPr>
          <a:xfrm>
            <a:off x="6267618" y="3122731"/>
            <a:ext cx="4288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【0V】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492B1FED-7E19-539F-8969-58F660A0ADB8}"/>
              </a:ext>
            </a:extLst>
          </p:cNvPr>
          <p:cNvSpPr txBox="1"/>
          <p:nvPr/>
        </p:nvSpPr>
        <p:spPr>
          <a:xfrm>
            <a:off x="6283656" y="3416146"/>
            <a:ext cx="4288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【3.3V】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1D99DCD6-8C54-02C7-22CC-A975932D1B0A}"/>
              </a:ext>
            </a:extLst>
          </p:cNvPr>
          <p:cNvSpPr txBox="1"/>
          <p:nvPr/>
        </p:nvSpPr>
        <p:spPr>
          <a:xfrm>
            <a:off x="6263345" y="3699007"/>
            <a:ext cx="4288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【0V】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CBDA0BF1-DD6A-A64A-B830-89DCC9B970C7}"/>
              </a:ext>
            </a:extLst>
          </p:cNvPr>
          <p:cNvSpPr txBox="1"/>
          <p:nvPr/>
        </p:nvSpPr>
        <p:spPr>
          <a:xfrm>
            <a:off x="6263345" y="3990821"/>
            <a:ext cx="4288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【0V】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44F1771F-24E7-0E26-859C-CB0A41FDDF10}"/>
              </a:ext>
            </a:extLst>
          </p:cNvPr>
          <p:cNvSpPr txBox="1"/>
          <p:nvPr/>
        </p:nvSpPr>
        <p:spPr>
          <a:xfrm>
            <a:off x="6283656" y="4561019"/>
            <a:ext cx="4288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【0V】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A5B608C3-8622-EB99-CDC4-8199F7A759B9}"/>
              </a:ext>
            </a:extLst>
          </p:cNvPr>
          <p:cNvSpPr txBox="1"/>
          <p:nvPr/>
        </p:nvSpPr>
        <p:spPr>
          <a:xfrm>
            <a:off x="6172861" y="4278158"/>
            <a:ext cx="68752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【3.3V】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E9E67A68-3366-0E8D-E9B9-01CD934E635B}"/>
              </a:ext>
            </a:extLst>
          </p:cNvPr>
          <p:cNvSpPr txBox="1"/>
          <p:nvPr/>
        </p:nvSpPr>
        <p:spPr>
          <a:xfrm>
            <a:off x="7773355" y="2579980"/>
            <a:ext cx="4288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【3.3V】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E0C3EA44-33A0-BD6A-46A1-F3EA62D3F41B}"/>
              </a:ext>
            </a:extLst>
          </p:cNvPr>
          <p:cNvSpPr txBox="1"/>
          <p:nvPr/>
        </p:nvSpPr>
        <p:spPr>
          <a:xfrm>
            <a:off x="7066124" y="2579980"/>
            <a:ext cx="4288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【3.3V】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21D06A99-C380-47AF-45F1-544963275B48}"/>
              </a:ext>
            </a:extLst>
          </p:cNvPr>
          <p:cNvSpPr txBox="1"/>
          <p:nvPr/>
        </p:nvSpPr>
        <p:spPr>
          <a:xfrm>
            <a:off x="7773355" y="2818105"/>
            <a:ext cx="4288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【3.3V】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1CF8B38F-ED93-38D2-7239-A82283A59ACE}"/>
              </a:ext>
            </a:extLst>
          </p:cNvPr>
          <p:cNvSpPr txBox="1"/>
          <p:nvPr/>
        </p:nvSpPr>
        <p:spPr>
          <a:xfrm>
            <a:off x="7773355" y="3170530"/>
            <a:ext cx="4288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【3.3V】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EEC344EC-2F4A-F7F2-4387-D800DAE1BF17}"/>
              </a:ext>
            </a:extLst>
          </p:cNvPr>
          <p:cNvSpPr txBox="1"/>
          <p:nvPr/>
        </p:nvSpPr>
        <p:spPr>
          <a:xfrm>
            <a:off x="7773355" y="3417226"/>
            <a:ext cx="4288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【3.3V】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70E2CF76-0540-6999-A1AE-D2A4D6D5E00A}"/>
              </a:ext>
            </a:extLst>
          </p:cNvPr>
          <p:cNvSpPr txBox="1"/>
          <p:nvPr/>
        </p:nvSpPr>
        <p:spPr>
          <a:xfrm>
            <a:off x="7087553" y="2818105"/>
            <a:ext cx="4288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【0V】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215DCF06-8816-24FF-D382-67374C022E3B}"/>
              </a:ext>
            </a:extLst>
          </p:cNvPr>
          <p:cNvSpPr txBox="1"/>
          <p:nvPr/>
        </p:nvSpPr>
        <p:spPr>
          <a:xfrm>
            <a:off x="7099461" y="3181141"/>
            <a:ext cx="4288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【0V】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3728AEC4-5501-FC73-1B0E-AFA0C8545750}"/>
              </a:ext>
            </a:extLst>
          </p:cNvPr>
          <p:cNvSpPr txBox="1"/>
          <p:nvPr/>
        </p:nvSpPr>
        <p:spPr>
          <a:xfrm>
            <a:off x="7066124" y="3416146"/>
            <a:ext cx="4288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【3.3V】</a:t>
            </a:r>
            <a:endParaRPr lang="zh-CN" altLang="en-US" sz="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4F8846CB-B338-BBB2-5218-87CB200C952A}"/>
              </a:ext>
            </a:extLst>
          </p:cNvPr>
          <p:cNvSpPr txBox="1"/>
          <p:nvPr/>
        </p:nvSpPr>
        <p:spPr>
          <a:xfrm>
            <a:off x="9897252" y="3244334"/>
            <a:ext cx="1691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焊了</a:t>
            </a:r>
            <a:r>
              <a:rPr lang="en-US" altLang="zh-CN" dirty="0"/>
              <a:t>4</a:t>
            </a:r>
            <a:r>
              <a:rPr lang="zh-CN" altLang="en-US" dirty="0"/>
              <a:t>个电阻时</a:t>
            </a:r>
          </a:p>
        </p:txBody>
      </p:sp>
      <p:cxnSp>
        <p:nvCxnSpPr>
          <p:cNvPr id="29" name="直接箭头连接符 28">
            <a:extLst>
              <a:ext uri="{FF2B5EF4-FFF2-40B4-BE49-F238E27FC236}">
                <a16:creationId xmlns:a16="http://schemas.microsoft.com/office/drawing/2014/main" id="{14E4C8AA-2D42-F9BB-F83E-A7C80189D99D}"/>
              </a:ext>
            </a:extLst>
          </p:cNvPr>
          <p:cNvCxnSpPr>
            <a:cxnSpLocks/>
            <a:stCxn id="28" idx="1"/>
          </p:cNvCxnSpPr>
          <p:nvPr/>
        </p:nvCxnSpPr>
        <p:spPr>
          <a:xfrm flipH="1" flipV="1">
            <a:off x="8356600" y="3118776"/>
            <a:ext cx="1540652" cy="310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矩形 1">
            <a:extLst>
              <a:ext uri="{FF2B5EF4-FFF2-40B4-BE49-F238E27FC236}">
                <a16:creationId xmlns:a16="http://schemas.microsoft.com/office/drawing/2014/main" id="{A141159D-FDBF-BD4A-21B3-75D0FA8B4D9C}"/>
              </a:ext>
            </a:extLst>
          </p:cNvPr>
          <p:cNvSpPr/>
          <p:nvPr/>
        </p:nvSpPr>
        <p:spPr>
          <a:xfrm>
            <a:off x="7066124" y="3416146"/>
            <a:ext cx="354246" cy="19752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4" name="直接箭头连接符 3">
            <a:extLst>
              <a:ext uri="{FF2B5EF4-FFF2-40B4-BE49-F238E27FC236}">
                <a16:creationId xmlns:a16="http://schemas.microsoft.com/office/drawing/2014/main" id="{DBCC6E05-9365-C6DB-5184-D716799490E4}"/>
              </a:ext>
            </a:extLst>
          </p:cNvPr>
          <p:cNvCxnSpPr>
            <a:cxnSpLocks/>
          </p:cNvCxnSpPr>
          <p:nvPr/>
        </p:nvCxnSpPr>
        <p:spPr>
          <a:xfrm>
            <a:off x="7356479" y="3613666"/>
            <a:ext cx="12179" cy="62128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0" name="文本框 29">
            <a:extLst>
              <a:ext uri="{FF2B5EF4-FFF2-40B4-BE49-F238E27FC236}">
                <a16:creationId xmlns:a16="http://schemas.microsoft.com/office/drawing/2014/main" id="{281C5F07-F83D-5035-F43D-B3434C89FC51}"/>
              </a:ext>
            </a:extLst>
          </p:cNvPr>
          <p:cNvSpPr txBox="1"/>
          <p:nvPr/>
        </p:nvSpPr>
        <p:spPr>
          <a:xfrm>
            <a:off x="7115765" y="4252737"/>
            <a:ext cx="8308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两处变化</a:t>
            </a: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CD6CEC09-7693-2BC9-ECBF-3E503AAC4244}"/>
              </a:ext>
            </a:extLst>
          </p:cNvPr>
          <p:cNvSpPr/>
          <p:nvPr/>
        </p:nvSpPr>
        <p:spPr>
          <a:xfrm>
            <a:off x="6320958" y="4255272"/>
            <a:ext cx="391551" cy="19752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4" name="直接箭头连接符 33">
            <a:extLst>
              <a:ext uri="{FF2B5EF4-FFF2-40B4-BE49-F238E27FC236}">
                <a16:creationId xmlns:a16="http://schemas.microsoft.com/office/drawing/2014/main" id="{C9924439-B9E5-BB6F-EBED-85BEB78BDC65}"/>
              </a:ext>
            </a:extLst>
          </p:cNvPr>
          <p:cNvCxnSpPr/>
          <p:nvPr/>
        </p:nvCxnSpPr>
        <p:spPr>
          <a:xfrm>
            <a:off x="6723412" y="4370491"/>
            <a:ext cx="557138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6813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FDEA1627-3865-1A2E-54FE-F319B52BEF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4329" y="236779"/>
            <a:ext cx="6963342" cy="6384442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5801500A-2C0A-64FC-2F5F-54F24409F007}"/>
              </a:ext>
            </a:extLst>
          </p:cNvPr>
          <p:cNvSpPr txBox="1"/>
          <p:nvPr/>
        </p:nvSpPr>
        <p:spPr>
          <a:xfrm>
            <a:off x="5631659" y="2950369"/>
            <a:ext cx="40719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rgbClr val="FF0000"/>
                </a:solidFill>
              </a:rPr>
              <a:t>【0.66V】</a:t>
            </a:r>
            <a:endParaRPr lang="zh-CN" altLang="en-US" sz="500" dirty="0">
              <a:solidFill>
                <a:srgbClr val="FF0000"/>
              </a:solidFill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62D7CCAC-064F-5849-2931-3C857B2E9819}"/>
              </a:ext>
            </a:extLst>
          </p:cNvPr>
          <p:cNvSpPr txBox="1"/>
          <p:nvPr/>
        </p:nvSpPr>
        <p:spPr>
          <a:xfrm>
            <a:off x="5648324" y="3064669"/>
            <a:ext cx="38814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rgbClr val="FF0000"/>
                </a:solidFill>
              </a:rPr>
              <a:t>【3.3V】</a:t>
            </a:r>
            <a:endParaRPr lang="zh-CN" altLang="en-US" sz="500" dirty="0">
              <a:solidFill>
                <a:srgbClr val="FF0000"/>
              </a:solidFill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40BB15AF-EB06-EE6B-A2B2-639BEADF1F5D}"/>
              </a:ext>
            </a:extLst>
          </p:cNvPr>
          <p:cNvSpPr txBox="1"/>
          <p:nvPr/>
        </p:nvSpPr>
        <p:spPr>
          <a:xfrm>
            <a:off x="5688809" y="3178969"/>
            <a:ext cx="34290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rgbClr val="FF0000"/>
                </a:solidFill>
              </a:rPr>
              <a:t>0V</a:t>
            </a:r>
            <a:endParaRPr lang="zh-CN" altLang="en-US" sz="500" dirty="0">
              <a:solidFill>
                <a:srgbClr val="FF0000"/>
              </a:solidFill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4372BAC1-E082-2B60-D244-4855A4D87A74}"/>
              </a:ext>
            </a:extLst>
          </p:cNvPr>
          <p:cNvSpPr txBox="1"/>
          <p:nvPr/>
        </p:nvSpPr>
        <p:spPr>
          <a:xfrm>
            <a:off x="4674394" y="3178969"/>
            <a:ext cx="1114425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00" dirty="0">
                <a:solidFill>
                  <a:srgbClr val="FF0000"/>
                </a:solidFill>
              </a:rPr>
              <a:t>切换时会有</a:t>
            </a:r>
            <a:r>
              <a:rPr lang="en-US" altLang="zh-CN" sz="500" dirty="0">
                <a:solidFill>
                  <a:srgbClr val="FF0000"/>
                </a:solidFill>
              </a:rPr>
              <a:t>0.15V</a:t>
            </a:r>
            <a:r>
              <a:rPr lang="zh-CN" altLang="en-US" sz="500" dirty="0">
                <a:solidFill>
                  <a:srgbClr val="FF0000"/>
                </a:solidFill>
              </a:rPr>
              <a:t>左右的电压跳变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39CB269-1489-AC06-FBCC-3F8966692C72}"/>
              </a:ext>
            </a:extLst>
          </p:cNvPr>
          <p:cNvSpPr txBox="1"/>
          <p:nvPr/>
        </p:nvSpPr>
        <p:spPr>
          <a:xfrm>
            <a:off x="4627959" y="2950369"/>
            <a:ext cx="1207294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00" dirty="0">
                <a:solidFill>
                  <a:srgbClr val="FF0000"/>
                </a:solidFill>
              </a:rPr>
              <a:t>具体值视屏幕亮度而定，默认</a:t>
            </a:r>
            <a:r>
              <a:rPr lang="en-US" altLang="zh-CN" sz="500" dirty="0">
                <a:solidFill>
                  <a:srgbClr val="FF0000"/>
                </a:solidFill>
              </a:rPr>
              <a:t>0.66V</a:t>
            </a:r>
            <a:endParaRPr lang="zh-CN" altLang="en-US" sz="500" dirty="0">
              <a:solidFill>
                <a:srgbClr val="FF0000"/>
              </a:solidFill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38B15ABF-A0F7-07F8-1A6A-C99DEC4BB799}"/>
              </a:ext>
            </a:extLst>
          </p:cNvPr>
          <p:cNvSpPr txBox="1"/>
          <p:nvPr/>
        </p:nvSpPr>
        <p:spPr>
          <a:xfrm>
            <a:off x="5688809" y="3532689"/>
            <a:ext cx="34290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rgbClr val="FF0000"/>
                </a:solidFill>
              </a:rPr>
              <a:t>0V</a:t>
            </a:r>
            <a:endParaRPr lang="zh-CN" altLang="en-US" sz="500" dirty="0">
              <a:solidFill>
                <a:srgbClr val="FF0000"/>
              </a:solidFill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6C59049F-E903-F41E-3468-EFBBC6097D5E}"/>
              </a:ext>
            </a:extLst>
          </p:cNvPr>
          <p:cNvSpPr txBox="1"/>
          <p:nvPr/>
        </p:nvSpPr>
        <p:spPr>
          <a:xfrm>
            <a:off x="5664995" y="3772109"/>
            <a:ext cx="35004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rgbClr val="FF0000"/>
                </a:solidFill>
              </a:rPr>
              <a:t>【5V】</a:t>
            </a:r>
            <a:endParaRPr lang="zh-CN" altLang="en-US" sz="500" dirty="0">
              <a:solidFill>
                <a:srgbClr val="FF0000"/>
              </a:solidFill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B21BC6BF-B48D-F544-2B07-E029D22F4C4B}"/>
              </a:ext>
            </a:extLst>
          </p:cNvPr>
          <p:cNvSpPr txBox="1"/>
          <p:nvPr/>
        </p:nvSpPr>
        <p:spPr>
          <a:xfrm>
            <a:off x="5160170" y="3762793"/>
            <a:ext cx="62865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00" dirty="0">
                <a:solidFill>
                  <a:srgbClr val="FF0000"/>
                </a:solidFill>
              </a:rPr>
              <a:t>未使用，可不管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0AEC58E0-D81B-0B64-AD79-D2E916DE0C1A}"/>
              </a:ext>
            </a:extLst>
          </p:cNvPr>
          <p:cNvSpPr txBox="1"/>
          <p:nvPr/>
        </p:nvSpPr>
        <p:spPr>
          <a:xfrm>
            <a:off x="6493671" y="4920957"/>
            <a:ext cx="40005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rgbClr val="FF0000"/>
                </a:solidFill>
              </a:rPr>
              <a:t>【3.3V】</a:t>
            </a:r>
            <a:endParaRPr lang="zh-CN" altLang="en-US" sz="500" dirty="0">
              <a:solidFill>
                <a:srgbClr val="FF0000"/>
              </a:solidFill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7BC5BF66-1C15-8C93-978F-EB940E2505E0}"/>
              </a:ext>
            </a:extLst>
          </p:cNvPr>
          <p:cNvSpPr txBox="1"/>
          <p:nvPr/>
        </p:nvSpPr>
        <p:spPr>
          <a:xfrm>
            <a:off x="6938965" y="4920957"/>
            <a:ext cx="40004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rgbClr val="FF0000"/>
                </a:solidFill>
              </a:rPr>
              <a:t>【0.63V】</a:t>
            </a:r>
            <a:endParaRPr lang="zh-CN" altLang="en-US" sz="500" dirty="0">
              <a:solidFill>
                <a:srgbClr val="FF0000"/>
              </a:solidFill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FFB16DA0-243E-EC48-7872-65229CAD0ECF}"/>
              </a:ext>
            </a:extLst>
          </p:cNvPr>
          <p:cNvSpPr txBox="1"/>
          <p:nvPr/>
        </p:nvSpPr>
        <p:spPr>
          <a:xfrm>
            <a:off x="6134102" y="5045867"/>
            <a:ext cx="400048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rgbClr val="FF0000"/>
                </a:solidFill>
              </a:rPr>
              <a:t>【0.63V】</a:t>
            </a:r>
            <a:endParaRPr lang="zh-CN" altLang="en-US" sz="500" dirty="0">
              <a:solidFill>
                <a:srgbClr val="FF0000"/>
              </a:solidFill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2B133FAC-8EC4-8DE7-0780-A91129EE1AFB}"/>
              </a:ext>
            </a:extLst>
          </p:cNvPr>
          <p:cNvSpPr txBox="1"/>
          <p:nvPr/>
        </p:nvSpPr>
        <p:spPr>
          <a:xfrm>
            <a:off x="6141248" y="5273382"/>
            <a:ext cx="40005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rgbClr val="FF0000"/>
                </a:solidFill>
              </a:rPr>
              <a:t>【0.66V】</a:t>
            </a:r>
            <a:endParaRPr lang="zh-CN" altLang="en-US" sz="500" dirty="0">
              <a:solidFill>
                <a:srgbClr val="FF0000"/>
              </a:solidFill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299B8667-248B-3E26-715D-975E8A9216C9}"/>
              </a:ext>
            </a:extLst>
          </p:cNvPr>
          <p:cNvSpPr txBox="1"/>
          <p:nvPr/>
        </p:nvSpPr>
        <p:spPr>
          <a:xfrm>
            <a:off x="6710367" y="5521032"/>
            <a:ext cx="400048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rgbClr val="FF0000"/>
                </a:solidFill>
              </a:rPr>
              <a:t>【3.13V】</a:t>
            </a:r>
            <a:endParaRPr lang="zh-CN" altLang="en-US" sz="500" dirty="0">
              <a:solidFill>
                <a:srgbClr val="FF0000"/>
              </a:solidFill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3010A841-2DB0-D458-30FB-7D23ABF134BC}"/>
              </a:ext>
            </a:extLst>
          </p:cNvPr>
          <p:cNvSpPr txBox="1"/>
          <p:nvPr/>
        </p:nvSpPr>
        <p:spPr>
          <a:xfrm>
            <a:off x="7715254" y="3123992"/>
            <a:ext cx="34290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rgbClr val="FF0000"/>
                </a:solidFill>
              </a:rPr>
              <a:t>0V</a:t>
            </a:r>
            <a:endParaRPr lang="zh-CN" altLang="en-US" sz="500" dirty="0">
              <a:solidFill>
                <a:srgbClr val="FF0000"/>
              </a:solidFill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3C452BD2-C170-4C92-C80C-316A3AFDE460}"/>
              </a:ext>
            </a:extLst>
          </p:cNvPr>
          <p:cNvSpPr txBox="1"/>
          <p:nvPr/>
        </p:nvSpPr>
        <p:spPr>
          <a:xfrm>
            <a:off x="7665246" y="3293268"/>
            <a:ext cx="371475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rgbClr val="FF0000"/>
                </a:solidFill>
              </a:rPr>
              <a:t>【3.3V】</a:t>
            </a:r>
            <a:endParaRPr lang="zh-CN" altLang="en-US" sz="500" dirty="0">
              <a:solidFill>
                <a:srgbClr val="FF0000"/>
              </a:solidFill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AF9F9DED-E864-FC57-44C8-90516D50FA92}"/>
              </a:ext>
            </a:extLst>
          </p:cNvPr>
          <p:cNvSpPr txBox="1"/>
          <p:nvPr/>
        </p:nvSpPr>
        <p:spPr>
          <a:xfrm>
            <a:off x="7715254" y="3451933"/>
            <a:ext cx="34290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rgbClr val="FF0000"/>
                </a:solidFill>
              </a:rPr>
              <a:t>0V</a:t>
            </a:r>
            <a:endParaRPr lang="zh-CN" altLang="en-US" sz="500" dirty="0">
              <a:solidFill>
                <a:srgbClr val="FF0000"/>
              </a:solidFill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CFEECB08-82A5-6A80-05C0-6AF214786792}"/>
              </a:ext>
            </a:extLst>
          </p:cNvPr>
          <p:cNvSpPr txBox="1"/>
          <p:nvPr/>
        </p:nvSpPr>
        <p:spPr>
          <a:xfrm>
            <a:off x="7715254" y="3779874"/>
            <a:ext cx="34290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rgbClr val="FF0000"/>
                </a:solidFill>
              </a:rPr>
              <a:t>0V</a:t>
            </a:r>
            <a:endParaRPr lang="zh-CN" altLang="en-US" sz="500" dirty="0">
              <a:solidFill>
                <a:srgbClr val="FF0000"/>
              </a:solidFill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D00E4D4C-DF07-5D0C-F408-119872FD4A8B}"/>
              </a:ext>
            </a:extLst>
          </p:cNvPr>
          <p:cNvSpPr txBox="1"/>
          <p:nvPr/>
        </p:nvSpPr>
        <p:spPr>
          <a:xfrm>
            <a:off x="7715254" y="4110663"/>
            <a:ext cx="34290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rgbClr val="FF0000"/>
                </a:solidFill>
              </a:rPr>
              <a:t>0V</a:t>
            </a:r>
            <a:endParaRPr lang="zh-CN" altLang="en-US" sz="500" dirty="0">
              <a:solidFill>
                <a:srgbClr val="FF0000"/>
              </a:solidFill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F13F99B9-2DEA-C20D-B13B-EC098E3B9542}"/>
              </a:ext>
            </a:extLst>
          </p:cNvPr>
          <p:cNvSpPr txBox="1"/>
          <p:nvPr/>
        </p:nvSpPr>
        <p:spPr>
          <a:xfrm>
            <a:off x="7715254" y="4272175"/>
            <a:ext cx="34290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rgbClr val="FF0000"/>
                </a:solidFill>
              </a:rPr>
              <a:t>0V</a:t>
            </a:r>
            <a:endParaRPr lang="zh-CN" altLang="en-US" sz="500" dirty="0">
              <a:solidFill>
                <a:srgbClr val="FF0000"/>
              </a:solidFill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F358EE41-3B60-A24F-00BB-91D461BCB370}"/>
              </a:ext>
            </a:extLst>
          </p:cNvPr>
          <p:cNvSpPr txBox="1"/>
          <p:nvPr/>
        </p:nvSpPr>
        <p:spPr>
          <a:xfrm>
            <a:off x="7643815" y="4601467"/>
            <a:ext cx="41195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rgbClr val="FF0000"/>
                </a:solidFill>
              </a:rPr>
              <a:t>【3.13V】</a:t>
            </a:r>
            <a:endParaRPr lang="zh-CN" altLang="en-US" sz="500" dirty="0">
              <a:solidFill>
                <a:srgbClr val="FF0000"/>
              </a:solidFill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866FE020-CD88-03B4-2B2C-D467BF5EFBFA}"/>
              </a:ext>
            </a:extLst>
          </p:cNvPr>
          <p:cNvSpPr txBox="1"/>
          <p:nvPr/>
        </p:nvSpPr>
        <p:spPr>
          <a:xfrm>
            <a:off x="7743829" y="4773179"/>
            <a:ext cx="34290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rgbClr val="FF0000"/>
                </a:solidFill>
              </a:rPr>
              <a:t>0V</a:t>
            </a:r>
            <a:endParaRPr lang="zh-CN" altLang="en-US" sz="500" dirty="0">
              <a:solidFill>
                <a:srgbClr val="FF0000"/>
              </a:solidFill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9818591C-DA3D-BAC7-C379-2B5A3D9B5C0A}"/>
              </a:ext>
            </a:extLst>
          </p:cNvPr>
          <p:cNvSpPr txBox="1"/>
          <p:nvPr/>
        </p:nvSpPr>
        <p:spPr>
          <a:xfrm>
            <a:off x="7743829" y="4929876"/>
            <a:ext cx="34290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rgbClr val="FF0000"/>
                </a:solidFill>
              </a:rPr>
              <a:t>0V</a:t>
            </a:r>
            <a:endParaRPr lang="zh-CN" altLang="en-US" sz="500" dirty="0">
              <a:solidFill>
                <a:srgbClr val="FF0000"/>
              </a:solidFill>
            </a:endParaRP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0F222F56-DB9D-4980-AA8E-79551F5C585C}"/>
              </a:ext>
            </a:extLst>
          </p:cNvPr>
          <p:cNvSpPr txBox="1"/>
          <p:nvPr/>
        </p:nvSpPr>
        <p:spPr>
          <a:xfrm>
            <a:off x="8077347" y="4599179"/>
            <a:ext cx="96187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00" dirty="0">
                <a:solidFill>
                  <a:srgbClr val="FF0000"/>
                </a:solidFill>
              </a:rPr>
              <a:t>默认，具体视屏幕亮度而定</a:t>
            </a: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1803CFF9-109B-9F2C-9B8C-F410FE214C62}"/>
              </a:ext>
            </a:extLst>
          </p:cNvPr>
          <p:cNvSpPr txBox="1"/>
          <p:nvPr/>
        </p:nvSpPr>
        <p:spPr>
          <a:xfrm>
            <a:off x="8086729" y="3448050"/>
            <a:ext cx="96187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00" dirty="0">
                <a:solidFill>
                  <a:srgbClr val="FF0000"/>
                </a:solidFill>
              </a:rPr>
              <a:t>切换时有</a:t>
            </a:r>
            <a:r>
              <a:rPr lang="en-US" altLang="zh-CN" sz="500" dirty="0">
                <a:solidFill>
                  <a:srgbClr val="FF0000"/>
                </a:solidFill>
              </a:rPr>
              <a:t>0.15V</a:t>
            </a:r>
            <a:r>
              <a:rPr lang="zh-CN" altLang="en-US" sz="500" dirty="0">
                <a:solidFill>
                  <a:srgbClr val="FF0000"/>
                </a:solidFill>
              </a:rPr>
              <a:t>左右的跳变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870B6CE0-C97E-E7A6-336F-0634C8344B46}"/>
              </a:ext>
            </a:extLst>
          </p:cNvPr>
          <p:cNvSpPr txBox="1"/>
          <p:nvPr/>
        </p:nvSpPr>
        <p:spPr>
          <a:xfrm>
            <a:off x="7573967" y="2124445"/>
            <a:ext cx="34290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rgbClr val="FF0000"/>
                </a:solidFill>
              </a:rPr>
              <a:t>【5V】</a:t>
            </a:r>
            <a:endParaRPr lang="zh-CN" altLang="en-US" sz="500" dirty="0">
              <a:solidFill>
                <a:srgbClr val="FF0000"/>
              </a:solidFill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2B62700F-6B3B-6245-211F-39FDC21608AB}"/>
              </a:ext>
            </a:extLst>
          </p:cNvPr>
          <p:cNvSpPr txBox="1"/>
          <p:nvPr/>
        </p:nvSpPr>
        <p:spPr>
          <a:xfrm>
            <a:off x="7385054" y="2667642"/>
            <a:ext cx="34290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rgbClr val="FF0000"/>
                </a:solidFill>
              </a:rPr>
              <a:t>GND</a:t>
            </a:r>
            <a:endParaRPr lang="zh-CN" altLang="en-US" sz="500" dirty="0">
              <a:solidFill>
                <a:srgbClr val="FF0000"/>
              </a:solidFill>
            </a:endParaRP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C8079F60-9081-6D4D-734B-E28F9576EB5D}"/>
              </a:ext>
            </a:extLst>
          </p:cNvPr>
          <p:cNvSpPr txBox="1"/>
          <p:nvPr/>
        </p:nvSpPr>
        <p:spPr>
          <a:xfrm>
            <a:off x="5643568" y="3301604"/>
            <a:ext cx="38814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rgbClr val="FF0000"/>
                </a:solidFill>
              </a:rPr>
              <a:t>【3.3V】</a:t>
            </a:r>
            <a:endParaRPr lang="zh-CN" altLang="en-US" sz="500" dirty="0">
              <a:solidFill>
                <a:srgbClr val="FF0000"/>
              </a:solidFill>
            </a:endParaRPr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4F58E980-CA9B-B2E1-04F9-08C73FE4AD7E}"/>
              </a:ext>
            </a:extLst>
          </p:cNvPr>
          <p:cNvSpPr txBox="1"/>
          <p:nvPr/>
        </p:nvSpPr>
        <p:spPr>
          <a:xfrm>
            <a:off x="5643568" y="3421314"/>
            <a:ext cx="38814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rgbClr val="FF0000"/>
                </a:solidFill>
              </a:rPr>
              <a:t>【3.3V】</a:t>
            </a:r>
            <a:endParaRPr lang="zh-CN" altLang="en-US" sz="500" dirty="0">
              <a:solidFill>
                <a:srgbClr val="FF0000"/>
              </a:solidFill>
            </a:endParaRP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771BFEA7-B142-911E-7703-2AEED06B885A}"/>
              </a:ext>
            </a:extLst>
          </p:cNvPr>
          <p:cNvSpPr txBox="1"/>
          <p:nvPr/>
        </p:nvSpPr>
        <p:spPr>
          <a:xfrm>
            <a:off x="5643568" y="3647741"/>
            <a:ext cx="38814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rgbClr val="FF0000"/>
                </a:solidFill>
              </a:rPr>
              <a:t>【3.3V】</a:t>
            </a:r>
            <a:endParaRPr lang="zh-CN" altLang="en-US" sz="500" dirty="0">
              <a:solidFill>
                <a:srgbClr val="FF0000"/>
              </a:solidFill>
            </a:endParaRP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D0AF77E3-5EA2-C449-5AD4-3AC8A2992D26}"/>
              </a:ext>
            </a:extLst>
          </p:cNvPr>
          <p:cNvSpPr txBox="1"/>
          <p:nvPr/>
        </p:nvSpPr>
        <p:spPr>
          <a:xfrm>
            <a:off x="7784708" y="2667642"/>
            <a:ext cx="38814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rgbClr val="FF0000"/>
                </a:solidFill>
              </a:rPr>
              <a:t>【3.3V】</a:t>
            </a:r>
            <a:endParaRPr lang="zh-CN" altLang="en-US" sz="500" dirty="0">
              <a:solidFill>
                <a:srgbClr val="FF0000"/>
              </a:solidFill>
            </a:endParaRP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F6A2E642-F935-E2E7-6151-08B0A9D0238B}"/>
              </a:ext>
            </a:extLst>
          </p:cNvPr>
          <p:cNvSpPr txBox="1"/>
          <p:nvPr/>
        </p:nvSpPr>
        <p:spPr>
          <a:xfrm>
            <a:off x="7665246" y="3617797"/>
            <a:ext cx="371475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rgbClr val="FF0000"/>
                </a:solidFill>
              </a:rPr>
              <a:t>【3.3V】</a:t>
            </a:r>
            <a:endParaRPr lang="zh-CN" altLang="en-US" sz="500" dirty="0">
              <a:solidFill>
                <a:srgbClr val="FF0000"/>
              </a:solidFill>
            </a:endParaRPr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82C76729-E513-3B33-7419-0B96B5A044A3}"/>
              </a:ext>
            </a:extLst>
          </p:cNvPr>
          <p:cNvSpPr txBox="1"/>
          <p:nvPr/>
        </p:nvSpPr>
        <p:spPr>
          <a:xfrm>
            <a:off x="7667845" y="3945211"/>
            <a:ext cx="371475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rgbClr val="FF0000"/>
                </a:solidFill>
              </a:rPr>
              <a:t>【3.3V】</a:t>
            </a:r>
            <a:endParaRPr lang="zh-CN" altLang="en-US" sz="500" dirty="0">
              <a:solidFill>
                <a:srgbClr val="FF0000"/>
              </a:solidFill>
            </a:endParaRPr>
          </a:p>
        </p:txBody>
      </p:sp>
      <p:sp>
        <p:nvSpPr>
          <p:cNvPr id="45" name="文本框 44">
            <a:extLst>
              <a:ext uri="{FF2B5EF4-FFF2-40B4-BE49-F238E27FC236}">
                <a16:creationId xmlns:a16="http://schemas.microsoft.com/office/drawing/2014/main" id="{F31B2AE8-CA43-A180-D0A9-DFC2E5D1B629}"/>
              </a:ext>
            </a:extLst>
          </p:cNvPr>
          <p:cNvSpPr txBox="1"/>
          <p:nvPr/>
        </p:nvSpPr>
        <p:spPr>
          <a:xfrm>
            <a:off x="7660699" y="4440871"/>
            <a:ext cx="371475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rgbClr val="FF0000"/>
                </a:solidFill>
              </a:rPr>
              <a:t>【3.3V】</a:t>
            </a:r>
            <a:endParaRPr lang="zh-CN" altLang="en-US" sz="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424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560</Words>
  <Application>Microsoft Office PowerPoint</Application>
  <PresentationFormat>宽屏</PresentationFormat>
  <Paragraphs>266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等线</vt:lpstr>
      <vt:lpstr>等线 Light</vt:lpstr>
      <vt:lpstr>宋体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陈 耀</cp:lastModifiedBy>
  <cp:revision>127</cp:revision>
  <dcterms:created xsi:type="dcterms:W3CDTF">2022-05-01T08:44:12Z</dcterms:created>
  <dcterms:modified xsi:type="dcterms:W3CDTF">2022-05-14T13:18:18Z</dcterms:modified>
</cp:coreProperties>
</file>